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12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141228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4e0936811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2" name="Google Shape;112;g74e0936811_2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3" name="Google Shape;113;g74e0936811_2_6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ru" sz="2400" b="0" i="0" u="none" strike="noStrike" cap="none">
                <a:solidFill>
                  <a:srgbClr val="000000"/>
                </a:solidFill>
                <a:latin typeface="Times New Roman"/>
                <a:ea typeface="Times New Roman"/>
                <a:cs typeface="Times New Roman"/>
                <a:sym typeface="Times New Roman"/>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4e0936811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4e093681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4e0936811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4e093681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4be1856ee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4be1856ee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4be1856ee_3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4be1856ee_3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4be1856ee_3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4be1856ee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4be1856ee_3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4be1856ee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4be1856ee_3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4be1856ee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4be1856ee_3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4be1856ee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4be1856ee_3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4be1856ee_3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4be1856ee_3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4be1856ee_3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4e0936811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1" name="Google Shape;121;g74e0936811_2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2" name="Google Shape;122;g74e0936811_2_6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ru" sz="2400" b="0" i="0" u="none" strike="noStrike" cap="none">
                <a:solidFill>
                  <a:srgbClr val="000000"/>
                </a:solidFill>
                <a:latin typeface="Times New Roman"/>
                <a:ea typeface="Times New Roman"/>
                <a:cs typeface="Times New Roman"/>
                <a:sym typeface="Times New Roman"/>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4be1856ee_3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4be1856ee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4be1856ee_3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4be1856ee_3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4e0936811_2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74e0936811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4be1856ee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7" name="Google Shape;127;g74be1856ee_3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8" name="Google Shape;128;g74be1856ee_3_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ru" sz="2400" b="0" i="0" u="none" strike="noStrike" cap="none">
                <a:solidFill>
                  <a:srgbClr val="000000"/>
                </a:solidFill>
                <a:latin typeface="Times New Roman"/>
                <a:ea typeface="Times New Roman"/>
                <a:cs typeface="Times New Roman"/>
                <a:sym typeface="Times New Roman"/>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4be1856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4be1856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4e09368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4e09368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4e093681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4e093681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4e093681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4e093681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4e0936811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4e093681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4e0936811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4e093681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0"/>
        <p:cNvGrpSpPr/>
        <p:nvPr/>
      </p:nvGrpSpPr>
      <p:grpSpPr>
        <a:xfrm>
          <a:off x="0" y="0"/>
          <a:ext cx="0" cy="0"/>
          <a:chOff x="0" y="0"/>
          <a:chExt cx="0" cy="0"/>
        </a:xfrm>
      </p:grpSpPr>
      <p:sp>
        <p:nvSpPr>
          <p:cNvPr id="61" name="Google Shape;61;p14"/>
          <p:cNvSpPr txBox="1">
            <a:spLocks noGrp="1"/>
          </p:cNvSpPr>
          <p:nvPr>
            <p:ph type="dt" idx="10"/>
          </p:nvPr>
        </p:nvSpPr>
        <p:spPr>
          <a:xfrm>
            <a:off x="6172200" y="4629150"/>
            <a:ext cx="2514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457200" y="4629150"/>
            <a:ext cx="335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3810000" y="4629150"/>
            <a:ext cx="18288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rot="5400000">
            <a:off x="218081" y="1218065"/>
            <a:ext cx="3928754" cy="2057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5888"/>
              <a:buChar char="*"/>
              <a:defRPr/>
            </a:lvl1pPr>
            <a:lvl2pPr lvl="1" algn="r">
              <a:lnSpc>
                <a:spcPct val="100000"/>
              </a:lnSpc>
              <a:spcBef>
                <a:spcPts val="0"/>
              </a:spcBef>
              <a:spcAft>
                <a:spcPts val="0"/>
              </a:spcAft>
              <a:buSzPts val="2304"/>
              <a:buChar char="*"/>
              <a:defRPr/>
            </a:lvl2pPr>
            <a:lvl3pPr lvl="2" algn="r">
              <a:lnSpc>
                <a:spcPct val="100000"/>
              </a:lnSpc>
              <a:spcBef>
                <a:spcPts val="0"/>
              </a:spcBef>
              <a:spcAft>
                <a:spcPts val="0"/>
              </a:spcAft>
              <a:buSzPts val="2304"/>
              <a:buChar char="*"/>
              <a:defRPr/>
            </a:lvl3pPr>
            <a:lvl4pPr lvl="3" algn="r">
              <a:lnSpc>
                <a:spcPct val="100000"/>
              </a:lnSpc>
              <a:spcBef>
                <a:spcPts val="0"/>
              </a:spcBef>
              <a:spcAft>
                <a:spcPts val="0"/>
              </a:spcAft>
              <a:buSzPts val="2304"/>
              <a:buChar char="*"/>
              <a:defRPr/>
            </a:lvl4pPr>
            <a:lvl5pPr lvl="4" algn="r">
              <a:lnSpc>
                <a:spcPct val="100000"/>
              </a:lnSpc>
              <a:spcBef>
                <a:spcPts val="0"/>
              </a:spcBef>
              <a:spcAft>
                <a:spcPts val="0"/>
              </a:spcAft>
              <a:buSzPts val="2304"/>
              <a:buChar char="*"/>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body" idx="1"/>
          </p:nvPr>
        </p:nvSpPr>
        <p:spPr>
          <a:xfrm rot="5400000">
            <a:off x="3903233" y="-30481"/>
            <a:ext cx="3671047" cy="4829287"/>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67" name="Google Shape;67;p15"/>
          <p:cNvSpPr txBox="1">
            <a:spLocks noGrp="1"/>
          </p:cNvSpPr>
          <p:nvPr>
            <p:ph type="dt" idx="10"/>
          </p:nvPr>
        </p:nvSpPr>
        <p:spPr>
          <a:xfrm>
            <a:off x="6172200" y="4629150"/>
            <a:ext cx="2514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457200" y="4629150"/>
            <a:ext cx="335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3810000" y="4629150"/>
            <a:ext cx="18288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1793875" y="3278981"/>
            <a:ext cx="6511925" cy="85725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r">
              <a:lnSpc>
                <a:spcPct val="100000"/>
              </a:lnSpc>
              <a:spcBef>
                <a:spcPts val="0"/>
              </a:spcBef>
              <a:spcAft>
                <a:spcPts val="0"/>
              </a:spcAft>
              <a:buSzPts val="2304"/>
              <a:buChar char="*"/>
              <a:defRPr/>
            </a:lvl2pPr>
            <a:lvl3pPr lvl="2" algn="r">
              <a:lnSpc>
                <a:spcPct val="100000"/>
              </a:lnSpc>
              <a:spcBef>
                <a:spcPts val="0"/>
              </a:spcBef>
              <a:spcAft>
                <a:spcPts val="0"/>
              </a:spcAft>
              <a:buSzPts val="2304"/>
              <a:buChar char="*"/>
              <a:defRPr/>
            </a:lvl3pPr>
            <a:lvl4pPr lvl="3" algn="r">
              <a:lnSpc>
                <a:spcPct val="100000"/>
              </a:lnSpc>
              <a:spcBef>
                <a:spcPts val="0"/>
              </a:spcBef>
              <a:spcAft>
                <a:spcPts val="0"/>
              </a:spcAft>
              <a:buSzPts val="2304"/>
              <a:buChar char="*"/>
              <a:defRPr/>
            </a:lvl4pPr>
            <a:lvl5pPr lvl="4" algn="r">
              <a:lnSpc>
                <a:spcPct val="100000"/>
              </a:lnSpc>
              <a:spcBef>
                <a:spcPts val="0"/>
              </a:spcBef>
              <a:spcAft>
                <a:spcPts val="0"/>
              </a:spcAft>
              <a:buSzPts val="2304"/>
              <a:buChar char="*"/>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rot="5400000">
            <a:off x="3802380" y="-1348741"/>
            <a:ext cx="2606040" cy="64008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73" name="Google Shape;73;p16"/>
          <p:cNvSpPr txBox="1">
            <a:spLocks noGrp="1"/>
          </p:cNvSpPr>
          <p:nvPr>
            <p:ph type="dt" idx="10"/>
          </p:nvPr>
        </p:nvSpPr>
        <p:spPr>
          <a:xfrm>
            <a:off x="6172200" y="4629150"/>
            <a:ext cx="2514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457200" y="4629150"/>
            <a:ext cx="335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6"/>
          <p:cNvSpPr txBox="1">
            <a:spLocks noGrp="1"/>
          </p:cNvSpPr>
          <p:nvPr>
            <p:ph type="sldNum" idx="12"/>
          </p:nvPr>
        </p:nvSpPr>
        <p:spPr>
          <a:xfrm>
            <a:off x="3810000" y="4629150"/>
            <a:ext cx="18288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839095" y="1657350"/>
            <a:ext cx="3636085" cy="94387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3584"/>
              <a:buChar char="*"/>
              <a:defRPr sz="2800" b="1"/>
            </a:lvl1pPr>
            <a:lvl2pPr lvl="1" algn="r">
              <a:lnSpc>
                <a:spcPct val="100000"/>
              </a:lnSpc>
              <a:spcBef>
                <a:spcPts val="0"/>
              </a:spcBef>
              <a:spcAft>
                <a:spcPts val="0"/>
              </a:spcAft>
              <a:buSzPts val="2304"/>
              <a:buChar char="*"/>
              <a:defRPr/>
            </a:lvl2pPr>
            <a:lvl3pPr lvl="2" algn="r">
              <a:lnSpc>
                <a:spcPct val="100000"/>
              </a:lnSpc>
              <a:spcBef>
                <a:spcPts val="0"/>
              </a:spcBef>
              <a:spcAft>
                <a:spcPts val="0"/>
              </a:spcAft>
              <a:buSzPts val="2304"/>
              <a:buChar char="*"/>
              <a:defRPr/>
            </a:lvl3pPr>
            <a:lvl4pPr lvl="3" algn="r">
              <a:lnSpc>
                <a:spcPct val="100000"/>
              </a:lnSpc>
              <a:spcBef>
                <a:spcPts val="0"/>
              </a:spcBef>
              <a:spcAft>
                <a:spcPts val="0"/>
              </a:spcAft>
              <a:buSzPts val="2304"/>
              <a:buChar char="*"/>
              <a:defRPr/>
            </a:lvl4pPr>
            <a:lvl5pPr lvl="4" algn="r">
              <a:lnSpc>
                <a:spcPct val="100000"/>
              </a:lnSpc>
              <a:spcBef>
                <a:spcPts val="0"/>
              </a:spcBef>
              <a:spcAft>
                <a:spcPts val="0"/>
              </a:spcAft>
              <a:buSzPts val="2304"/>
              <a:buChar char="*"/>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body" idx="1"/>
          </p:nvPr>
        </p:nvSpPr>
        <p:spPr>
          <a:xfrm>
            <a:off x="4593515" y="548640"/>
            <a:ext cx="4017085" cy="3671047"/>
          </a:xfrm>
          <a:prstGeom prst="rect">
            <a:avLst/>
          </a:prstGeom>
          <a:noFill/>
          <a:ln>
            <a:noFill/>
          </a:ln>
        </p:spPr>
        <p:txBody>
          <a:bodyPr spcFirstLastPara="1" wrap="square" lIns="91425" tIns="45700" rIns="91425" bIns="45700" anchor="ctr" anchorCtr="0">
            <a:noAutofit/>
          </a:bodyPr>
          <a:lstStyle>
            <a:lvl1pPr marL="457200" lvl="0" indent="-410210" algn="l">
              <a:lnSpc>
                <a:spcPct val="100000"/>
              </a:lnSpc>
              <a:spcBef>
                <a:spcPts val="440"/>
              </a:spcBef>
              <a:spcAft>
                <a:spcPts val="0"/>
              </a:spcAft>
              <a:buSzPts val="2860"/>
              <a:buChar char="*"/>
              <a:defRPr sz="2200"/>
            </a:lvl1pPr>
            <a:lvl2pPr marL="914400" lvl="1" indent="-393700" algn="l">
              <a:lnSpc>
                <a:spcPct val="100000"/>
              </a:lnSpc>
              <a:spcBef>
                <a:spcPts val="400"/>
              </a:spcBef>
              <a:spcAft>
                <a:spcPts val="0"/>
              </a:spcAft>
              <a:buSzPts val="2600"/>
              <a:buChar char="*"/>
              <a:defRPr sz="2000"/>
            </a:lvl2pPr>
            <a:lvl3pPr marL="1371600" lvl="2" indent="-377189" algn="l">
              <a:lnSpc>
                <a:spcPct val="100000"/>
              </a:lnSpc>
              <a:spcBef>
                <a:spcPts val="360"/>
              </a:spcBef>
              <a:spcAft>
                <a:spcPts val="0"/>
              </a:spcAft>
              <a:buSzPts val="2340"/>
              <a:buChar char="*"/>
              <a:defRPr sz="1800"/>
            </a:lvl3pPr>
            <a:lvl4pPr marL="1828800" lvl="3" indent="-360680" algn="l">
              <a:lnSpc>
                <a:spcPct val="100000"/>
              </a:lnSpc>
              <a:spcBef>
                <a:spcPts val="320"/>
              </a:spcBef>
              <a:spcAft>
                <a:spcPts val="0"/>
              </a:spcAft>
              <a:buSzPts val="2080"/>
              <a:buChar char="*"/>
              <a:defRPr sz="1600"/>
            </a:lvl4pPr>
            <a:lvl5pPr marL="2286000" lvl="4" indent="-344170" algn="l">
              <a:lnSpc>
                <a:spcPct val="100000"/>
              </a:lnSpc>
              <a:spcBef>
                <a:spcPts val="300"/>
              </a:spcBef>
              <a:spcAft>
                <a:spcPts val="0"/>
              </a:spcAft>
              <a:buSzPts val="1820"/>
              <a:buChar char="*"/>
              <a:defRPr sz="1400"/>
            </a:lvl5pPr>
            <a:lvl6pPr marL="2743200" lvl="5" indent="-393700" algn="l">
              <a:lnSpc>
                <a:spcPct val="100000"/>
              </a:lnSpc>
              <a:spcBef>
                <a:spcPts val="400"/>
              </a:spcBef>
              <a:spcAft>
                <a:spcPts val="0"/>
              </a:spcAft>
              <a:buSzPts val="2600"/>
              <a:buChar char="*"/>
              <a:defRPr sz="2000"/>
            </a:lvl6pPr>
            <a:lvl7pPr marL="3200400" lvl="6" indent="-393700" algn="l">
              <a:lnSpc>
                <a:spcPct val="100000"/>
              </a:lnSpc>
              <a:spcBef>
                <a:spcPts val="400"/>
              </a:spcBef>
              <a:spcAft>
                <a:spcPts val="0"/>
              </a:spcAft>
              <a:buSzPts val="2600"/>
              <a:buChar char="*"/>
              <a:defRPr sz="2000"/>
            </a:lvl7pPr>
            <a:lvl8pPr marL="3657600" lvl="7" indent="-393700" algn="l">
              <a:lnSpc>
                <a:spcPct val="100000"/>
              </a:lnSpc>
              <a:spcBef>
                <a:spcPts val="400"/>
              </a:spcBef>
              <a:spcAft>
                <a:spcPts val="0"/>
              </a:spcAft>
              <a:buSzPts val="2600"/>
              <a:buChar char="*"/>
              <a:defRPr sz="2000"/>
            </a:lvl8pPr>
            <a:lvl9pPr marL="4114800" lvl="8" indent="-393700" algn="l">
              <a:lnSpc>
                <a:spcPct val="100000"/>
              </a:lnSpc>
              <a:spcBef>
                <a:spcPts val="400"/>
              </a:spcBef>
              <a:spcAft>
                <a:spcPts val="300"/>
              </a:spcAft>
              <a:buSzPts val="2600"/>
              <a:buChar char="*"/>
              <a:defRPr sz="2000"/>
            </a:lvl9pPr>
          </a:lstStyle>
          <a:p>
            <a:endParaRPr/>
          </a:p>
        </p:txBody>
      </p:sp>
      <p:sp>
        <p:nvSpPr>
          <p:cNvPr id="79" name="Google Shape;79;p17"/>
          <p:cNvSpPr txBox="1">
            <a:spLocks noGrp="1"/>
          </p:cNvSpPr>
          <p:nvPr>
            <p:ph type="body" idx="2"/>
          </p:nvPr>
        </p:nvSpPr>
        <p:spPr>
          <a:xfrm>
            <a:off x="1075765" y="2623351"/>
            <a:ext cx="3388660" cy="160463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820"/>
              <a:buNone/>
              <a:defRPr sz="14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80" name="Google Shape;80;p17"/>
          <p:cNvSpPr txBox="1">
            <a:spLocks noGrp="1"/>
          </p:cNvSpPr>
          <p:nvPr>
            <p:ph type="dt" idx="10"/>
          </p:nvPr>
        </p:nvSpPr>
        <p:spPr>
          <a:xfrm>
            <a:off x="6172200" y="4629150"/>
            <a:ext cx="2514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457200" y="4629150"/>
            <a:ext cx="335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3810000" y="4629150"/>
            <a:ext cx="18288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793875" y="3278981"/>
            <a:ext cx="6511925" cy="85725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r">
              <a:lnSpc>
                <a:spcPct val="100000"/>
              </a:lnSpc>
              <a:spcBef>
                <a:spcPts val="0"/>
              </a:spcBef>
              <a:spcAft>
                <a:spcPts val="0"/>
              </a:spcAft>
              <a:buSzPts val="2304"/>
              <a:buChar char="*"/>
              <a:defRPr/>
            </a:lvl2pPr>
            <a:lvl3pPr lvl="2" algn="r">
              <a:lnSpc>
                <a:spcPct val="100000"/>
              </a:lnSpc>
              <a:spcBef>
                <a:spcPts val="0"/>
              </a:spcBef>
              <a:spcAft>
                <a:spcPts val="0"/>
              </a:spcAft>
              <a:buSzPts val="2304"/>
              <a:buChar char="*"/>
              <a:defRPr/>
            </a:lvl3pPr>
            <a:lvl4pPr lvl="3" algn="r">
              <a:lnSpc>
                <a:spcPct val="100000"/>
              </a:lnSpc>
              <a:spcBef>
                <a:spcPts val="0"/>
              </a:spcBef>
              <a:spcAft>
                <a:spcPts val="0"/>
              </a:spcAft>
              <a:buSzPts val="2304"/>
              <a:buChar char="*"/>
              <a:defRPr/>
            </a:lvl4pPr>
            <a:lvl5pPr lvl="4" algn="r">
              <a:lnSpc>
                <a:spcPct val="100000"/>
              </a:lnSpc>
              <a:spcBef>
                <a:spcPts val="0"/>
              </a:spcBef>
              <a:spcAft>
                <a:spcPts val="0"/>
              </a:spcAft>
              <a:buSzPts val="2304"/>
              <a:buChar char="*"/>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8"/>
          <p:cNvSpPr txBox="1">
            <a:spLocks noGrp="1"/>
          </p:cNvSpPr>
          <p:nvPr>
            <p:ph type="dt" idx="10"/>
          </p:nvPr>
        </p:nvSpPr>
        <p:spPr>
          <a:xfrm>
            <a:off x="6172200" y="4629150"/>
            <a:ext cx="2514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ftr" idx="11"/>
          </p:nvPr>
        </p:nvSpPr>
        <p:spPr>
          <a:xfrm>
            <a:off x="457200" y="4629150"/>
            <a:ext cx="335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8"/>
          <p:cNvSpPr txBox="1">
            <a:spLocks noGrp="1"/>
          </p:cNvSpPr>
          <p:nvPr>
            <p:ph type="sldNum" idx="12"/>
          </p:nvPr>
        </p:nvSpPr>
        <p:spPr>
          <a:xfrm>
            <a:off x="3810000" y="4629150"/>
            <a:ext cx="18288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88"/>
        <p:cNvGrpSpPr/>
        <p:nvPr/>
      </p:nvGrpSpPr>
      <p:grpSpPr>
        <a:xfrm>
          <a:off x="0" y="0"/>
          <a:ext cx="0" cy="0"/>
          <a:chOff x="0" y="0"/>
          <a:chExt cx="0" cy="0"/>
        </a:xfrm>
      </p:grpSpPr>
      <p:sp>
        <p:nvSpPr>
          <p:cNvPr id="89" name="Google Shape;89;p19"/>
          <p:cNvSpPr txBox="1">
            <a:spLocks noGrp="1"/>
          </p:cNvSpPr>
          <p:nvPr>
            <p:ph type="body" idx="1"/>
          </p:nvPr>
        </p:nvSpPr>
        <p:spPr>
          <a:xfrm>
            <a:off x="1143000" y="548640"/>
            <a:ext cx="3346704" cy="47982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90" name="Google Shape;90;p19"/>
          <p:cNvSpPr txBox="1">
            <a:spLocks noGrp="1"/>
          </p:cNvSpPr>
          <p:nvPr>
            <p:ph type="body" idx="2"/>
          </p:nvPr>
        </p:nvSpPr>
        <p:spPr>
          <a:xfrm>
            <a:off x="1156447" y="1050245"/>
            <a:ext cx="3346704" cy="20574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91" name="Google Shape;91;p19"/>
          <p:cNvSpPr txBox="1">
            <a:spLocks noGrp="1"/>
          </p:cNvSpPr>
          <p:nvPr>
            <p:ph type="body" idx="3"/>
          </p:nvPr>
        </p:nvSpPr>
        <p:spPr>
          <a:xfrm>
            <a:off x="4647302" y="548640"/>
            <a:ext cx="3346704" cy="47982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92" name="Google Shape;92;p19"/>
          <p:cNvSpPr txBox="1">
            <a:spLocks noGrp="1"/>
          </p:cNvSpPr>
          <p:nvPr>
            <p:ph type="body" idx="4"/>
          </p:nvPr>
        </p:nvSpPr>
        <p:spPr>
          <a:xfrm>
            <a:off x="4645025" y="1049274"/>
            <a:ext cx="3346704" cy="20574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93" name="Google Shape;93;p19"/>
          <p:cNvSpPr txBox="1">
            <a:spLocks noGrp="1"/>
          </p:cNvSpPr>
          <p:nvPr>
            <p:ph type="title"/>
          </p:nvPr>
        </p:nvSpPr>
        <p:spPr>
          <a:xfrm>
            <a:off x="1793875" y="3278981"/>
            <a:ext cx="6511925" cy="85725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r">
              <a:lnSpc>
                <a:spcPct val="100000"/>
              </a:lnSpc>
              <a:spcBef>
                <a:spcPts val="0"/>
              </a:spcBef>
              <a:spcAft>
                <a:spcPts val="0"/>
              </a:spcAft>
              <a:buSzPts val="2304"/>
              <a:buChar char="*"/>
              <a:defRPr/>
            </a:lvl2pPr>
            <a:lvl3pPr lvl="2" algn="r">
              <a:lnSpc>
                <a:spcPct val="100000"/>
              </a:lnSpc>
              <a:spcBef>
                <a:spcPts val="0"/>
              </a:spcBef>
              <a:spcAft>
                <a:spcPts val="0"/>
              </a:spcAft>
              <a:buSzPts val="2304"/>
              <a:buChar char="*"/>
              <a:defRPr/>
            </a:lvl3pPr>
            <a:lvl4pPr lvl="3" algn="r">
              <a:lnSpc>
                <a:spcPct val="100000"/>
              </a:lnSpc>
              <a:spcBef>
                <a:spcPts val="0"/>
              </a:spcBef>
              <a:spcAft>
                <a:spcPts val="0"/>
              </a:spcAft>
              <a:buSzPts val="2304"/>
              <a:buChar char="*"/>
              <a:defRPr/>
            </a:lvl4pPr>
            <a:lvl5pPr lvl="4" algn="r">
              <a:lnSpc>
                <a:spcPct val="100000"/>
              </a:lnSpc>
              <a:spcBef>
                <a:spcPts val="0"/>
              </a:spcBef>
              <a:spcAft>
                <a:spcPts val="0"/>
              </a:spcAft>
              <a:buSzPts val="2304"/>
              <a:buChar char="*"/>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dt" idx="10"/>
          </p:nvPr>
        </p:nvSpPr>
        <p:spPr>
          <a:xfrm>
            <a:off x="6172200" y="4629150"/>
            <a:ext cx="2514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ftr" idx="11"/>
          </p:nvPr>
        </p:nvSpPr>
        <p:spPr>
          <a:xfrm>
            <a:off x="457200" y="4629150"/>
            <a:ext cx="335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9"/>
          <p:cNvSpPr txBox="1">
            <a:spLocks noGrp="1"/>
          </p:cNvSpPr>
          <p:nvPr>
            <p:ph type="sldNum" idx="12"/>
          </p:nvPr>
        </p:nvSpPr>
        <p:spPr>
          <a:xfrm>
            <a:off x="3810000" y="4629150"/>
            <a:ext cx="18288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1793875" y="3278981"/>
            <a:ext cx="6511925" cy="85725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r">
              <a:lnSpc>
                <a:spcPct val="100000"/>
              </a:lnSpc>
              <a:spcBef>
                <a:spcPts val="0"/>
              </a:spcBef>
              <a:spcAft>
                <a:spcPts val="0"/>
              </a:spcAft>
              <a:buSzPts val="2304"/>
              <a:buChar char="*"/>
              <a:defRPr/>
            </a:lvl2pPr>
            <a:lvl3pPr lvl="2" algn="r">
              <a:lnSpc>
                <a:spcPct val="100000"/>
              </a:lnSpc>
              <a:spcBef>
                <a:spcPts val="0"/>
              </a:spcBef>
              <a:spcAft>
                <a:spcPts val="0"/>
              </a:spcAft>
              <a:buSzPts val="2304"/>
              <a:buChar char="*"/>
              <a:defRPr/>
            </a:lvl3pPr>
            <a:lvl4pPr lvl="3" algn="r">
              <a:lnSpc>
                <a:spcPct val="100000"/>
              </a:lnSpc>
              <a:spcBef>
                <a:spcPts val="0"/>
              </a:spcBef>
              <a:spcAft>
                <a:spcPts val="0"/>
              </a:spcAft>
              <a:buSzPts val="2304"/>
              <a:buChar char="*"/>
              <a:defRPr/>
            </a:lvl4pPr>
            <a:lvl5pPr lvl="4" algn="r">
              <a:lnSpc>
                <a:spcPct val="100000"/>
              </a:lnSpc>
              <a:spcBef>
                <a:spcPts val="0"/>
              </a:spcBef>
              <a:spcAft>
                <a:spcPts val="0"/>
              </a:spcAft>
              <a:buSzPts val="2304"/>
              <a:buChar char="*"/>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1142999" y="548639"/>
            <a:ext cx="3346704" cy="260604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00" name="Google Shape;100;p20"/>
          <p:cNvSpPr txBox="1">
            <a:spLocks noGrp="1"/>
          </p:cNvSpPr>
          <p:nvPr>
            <p:ph type="body" idx="2"/>
          </p:nvPr>
        </p:nvSpPr>
        <p:spPr>
          <a:xfrm>
            <a:off x="4645152" y="548640"/>
            <a:ext cx="3346704" cy="260604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01" name="Google Shape;101;p20"/>
          <p:cNvSpPr txBox="1">
            <a:spLocks noGrp="1"/>
          </p:cNvSpPr>
          <p:nvPr>
            <p:ph type="dt" idx="10"/>
          </p:nvPr>
        </p:nvSpPr>
        <p:spPr>
          <a:xfrm>
            <a:off x="6172200" y="4629150"/>
            <a:ext cx="2514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0"/>
          <p:cNvSpPr txBox="1">
            <a:spLocks noGrp="1"/>
          </p:cNvSpPr>
          <p:nvPr>
            <p:ph type="ftr" idx="11"/>
          </p:nvPr>
        </p:nvSpPr>
        <p:spPr>
          <a:xfrm>
            <a:off x="457200" y="4629150"/>
            <a:ext cx="335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0"/>
          <p:cNvSpPr txBox="1">
            <a:spLocks noGrp="1"/>
          </p:cNvSpPr>
          <p:nvPr>
            <p:ph type="sldNum" idx="12"/>
          </p:nvPr>
        </p:nvSpPr>
        <p:spPr>
          <a:xfrm>
            <a:off x="3810000" y="4629150"/>
            <a:ext cx="18288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1793875" y="3278981"/>
            <a:ext cx="6511925" cy="85725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r">
              <a:lnSpc>
                <a:spcPct val="100000"/>
              </a:lnSpc>
              <a:spcBef>
                <a:spcPts val="0"/>
              </a:spcBef>
              <a:spcAft>
                <a:spcPts val="0"/>
              </a:spcAft>
              <a:buSzPts val="2304"/>
              <a:buChar char="*"/>
              <a:defRPr/>
            </a:lvl2pPr>
            <a:lvl3pPr lvl="2" algn="r">
              <a:lnSpc>
                <a:spcPct val="100000"/>
              </a:lnSpc>
              <a:spcBef>
                <a:spcPts val="0"/>
              </a:spcBef>
              <a:spcAft>
                <a:spcPts val="0"/>
              </a:spcAft>
              <a:buSzPts val="2304"/>
              <a:buChar char="*"/>
              <a:defRPr/>
            </a:lvl3pPr>
            <a:lvl4pPr lvl="3" algn="r">
              <a:lnSpc>
                <a:spcPct val="100000"/>
              </a:lnSpc>
              <a:spcBef>
                <a:spcPts val="0"/>
              </a:spcBef>
              <a:spcAft>
                <a:spcPts val="0"/>
              </a:spcAft>
              <a:buSzPts val="2304"/>
              <a:buChar char="*"/>
              <a:defRPr/>
            </a:lvl4pPr>
            <a:lvl5pPr lvl="4" algn="r">
              <a:lnSpc>
                <a:spcPct val="100000"/>
              </a:lnSpc>
              <a:spcBef>
                <a:spcPts val="0"/>
              </a:spcBef>
              <a:spcAft>
                <a:spcPts val="0"/>
              </a:spcAft>
              <a:buSzPts val="2304"/>
              <a:buChar char="*"/>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1"/>
          <p:cNvSpPr txBox="1">
            <a:spLocks noGrp="1"/>
          </p:cNvSpPr>
          <p:nvPr>
            <p:ph type="body" idx="1"/>
          </p:nvPr>
        </p:nvSpPr>
        <p:spPr>
          <a:xfrm>
            <a:off x="1143000" y="548640"/>
            <a:ext cx="6400800" cy="260604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07" name="Google Shape;107;p21"/>
          <p:cNvSpPr txBox="1">
            <a:spLocks noGrp="1"/>
          </p:cNvSpPr>
          <p:nvPr>
            <p:ph type="dt" idx="10"/>
          </p:nvPr>
        </p:nvSpPr>
        <p:spPr>
          <a:xfrm>
            <a:off x="6172200" y="4629150"/>
            <a:ext cx="2514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1"/>
          <p:cNvSpPr txBox="1">
            <a:spLocks noGrp="1"/>
          </p:cNvSpPr>
          <p:nvPr>
            <p:ph type="ftr" idx="11"/>
          </p:nvPr>
        </p:nvSpPr>
        <p:spPr>
          <a:xfrm>
            <a:off x="457200" y="4629150"/>
            <a:ext cx="335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1"/>
          <p:cNvSpPr txBox="1">
            <a:spLocks noGrp="1"/>
          </p:cNvSpPr>
          <p:nvPr>
            <p:ph type="sldNum" idx="12"/>
          </p:nvPr>
        </p:nvSpPr>
        <p:spPr>
          <a:xfrm>
            <a:off x="3810000" y="4629150"/>
            <a:ext cx="18288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p:nvPr/>
        </p:nvSpPr>
        <p:spPr>
          <a:xfrm>
            <a:off x="0" y="3829050"/>
            <a:ext cx="9144000" cy="1314450"/>
          </a:xfrm>
          <a:prstGeom prst="rect">
            <a:avLst/>
          </a:prstGeom>
          <a:gradFill>
            <a:gsLst>
              <a:gs pos="0">
                <a:srgbClr val="FFFFFF">
                  <a:alpha val="90588"/>
                </a:srgbClr>
              </a:gs>
              <a:gs pos="37000">
                <a:srgbClr val="FFFFFF">
                  <a:alpha val="75294"/>
                </a:srgbClr>
              </a:gs>
              <a:gs pos="100000">
                <a:srgbClr val="B4DCFA">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a:solidFill>
                <a:schemeClr val="lt1"/>
              </a:solidFill>
              <a:latin typeface="Trebuchet MS"/>
              <a:ea typeface="Trebuchet MS"/>
              <a:cs typeface="Trebuchet MS"/>
              <a:sym typeface="Trebuchet MS"/>
            </a:endParaRPr>
          </a:p>
        </p:txBody>
      </p:sp>
      <p:sp>
        <p:nvSpPr>
          <p:cNvPr id="52" name="Google Shape;52;p13"/>
          <p:cNvSpPr/>
          <p:nvPr/>
        </p:nvSpPr>
        <p:spPr>
          <a:xfrm>
            <a:off x="0" y="0"/>
            <a:ext cx="9144000" cy="3829050"/>
          </a:xfrm>
          <a:prstGeom prst="rect">
            <a:avLst/>
          </a:prstGeom>
          <a:gradFill>
            <a:gsLst>
              <a:gs pos="0">
                <a:srgbClr val="FFFFFF">
                  <a:alpha val="88235"/>
                </a:srgbClr>
              </a:gs>
              <a:gs pos="48000">
                <a:srgbClr val="FFFFFF">
                  <a:alpha val="61568"/>
                </a:srgbClr>
              </a:gs>
              <a:gs pos="100000">
                <a:srgbClr val="B4DCFA">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a:solidFill>
                <a:schemeClr val="lt1"/>
              </a:solidFill>
              <a:latin typeface="Trebuchet MS"/>
              <a:ea typeface="Trebuchet MS"/>
              <a:cs typeface="Trebuchet MS"/>
              <a:sym typeface="Trebuchet MS"/>
            </a:endParaRPr>
          </a:p>
        </p:txBody>
      </p:sp>
      <p:sp>
        <p:nvSpPr>
          <p:cNvPr id="53" name="Google Shape;53;p13"/>
          <p:cNvSpPr txBox="1"/>
          <p:nvPr/>
        </p:nvSpPr>
        <p:spPr>
          <a:xfrm>
            <a:off x="0" y="2826544"/>
            <a:ext cx="9144000" cy="1714500"/>
          </a:xfrm>
          <a:prstGeom prst="rect">
            <a:avLst/>
          </a:prstGeom>
          <a:gradFill>
            <a:gsLst>
              <a:gs pos="0">
                <a:srgbClr val="FFFFFF"/>
              </a:gs>
              <a:gs pos="28999">
                <a:srgbClr val="FFFFFF"/>
              </a:gs>
              <a:gs pos="44999">
                <a:srgbClr val="B4DCFA"/>
              </a:gs>
              <a:gs pos="55000">
                <a:srgbClr val="FFFFFF"/>
              </a:gs>
              <a:gs pos="64999">
                <a:srgbClr val="B4DCFA"/>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54" name="Google Shape;54;p13"/>
          <p:cNvSpPr/>
          <p:nvPr/>
        </p:nvSpPr>
        <p:spPr>
          <a:xfrm>
            <a:off x="0" y="1200150"/>
            <a:ext cx="9144000" cy="382905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a:solidFill>
                <a:schemeClr val="lt1"/>
              </a:solidFill>
              <a:latin typeface="Trebuchet MS"/>
              <a:ea typeface="Trebuchet MS"/>
              <a:cs typeface="Trebuchet MS"/>
              <a:sym typeface="Trebuchet MS"/>
            </a:endParaRPr>
          </a:p>
        </p:txBody>
      </p:sp>
      <p:sp>
        <p:nvSpPr>
          <p:cNvPr id="55" name="Google Shape;55;p13"/>
          <p:cNvSpPr txBox="1">
            <a:spLocks noGrp="1"/>
          </p:cNvSpPr>
          <p:nvPr>
            <p:ph type="title"/>
          </p:nvPr>
        </p:nvSpPr>
        <p:spPr>
          <a:xfrm>
            <a:off x="1793875" y="3278981"/>
            <a:ext cx="6511925"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2pPr>
            <a:lvl3pPr marR="0" lvl="2"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3pPr>
            <a:lvl4pPr marR="0" lvl="3"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4pPr>
            <a:lvl5pPr marR="0" lvl="4"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6" name="Google Shape;56;p13"/>
          <p:cNvSpPr txBox="1">
            <a:spLocks noGrp="1"/>
          </p:cNvSpPr>
          <p:nvPr>
            <p:ph type="body" idx="1"/>
          </p:nvPr>
        </p:nvSpPr>
        <p:spPr>
          <a:xfrm>
            <a:off x="1143000" y="548878"/>
            <a:ext cx="6400800" cy="2606278"/>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00000"/>
              </a:lnSpc>
              <a:spcBef>
                <a:spcPts val="440"/>
              </a:spcBef>
              <a:spcAft>
                <a:spcPts val="0"/>
              </a:spcAft>
              <a:buClr>
                <a:srgbClr val="C3260C"/>
              </a:buClr>
              <a:buSzPts val="2860"/>
              <a:buFont typeface="Georgia"/>
              <a:buChar char="*"/>
              <a:defRPr sz="2200" b="0" i="0" u="none" strike="noStrike" cap="none">
                <a:solidFill>
                  <a:srgbClr val="404040"/>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C3260C"/>
              </a:buClr>
              <a:buSzPts val="2600"/>
              <a:buFont typeface="Georgia"/>
              <a:buChar char="*"/>
              <a:defRPr sz="2000" b="0" i="0" u="none" strike="noStrike" cap="none">
                <a:solidFill>
                  <a:srgbClr val="404040"/>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C3260C"/>
              </a:buClr>
              <a:buSzPts val="2340"/>
              <a:buFont typeface="Georgia"/>
              <a:buChar char="*"/>
              <a:defRPr sz="1800" b="0" i="0" u="none" strike="noStrike" cap="none">
                <a:solidFill>
                  <a:srgbClr val="404040"/>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C3260C"/>
              </a:buClr>
              <a:buSzPts val="2080"/>
              <a:buFont typeface="Georgia"/>
              <a:buChar char="*"/>
              <a:defRPr sz="1600" b="0" i="0" u="none" strike="noStrike" cap="none">
                <a:solidFill>
                  <a:srgbClr val="404040"/>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C3260C"/>
              </a:buClr>
              <a:buSzPts val="1820"/>
              <a:buFont typeface="Georgia"/>
              <a:buChar char="*"/>
              <a:defRPr sz="1400" b="0" i="0" u="none" strike="noStrike" cap="none">
                <a:solidFill>
                  <a:srgbClr val="404040"/>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57" name="Google Shape;57;p13"/>
          <p:cNvSpPr txBox="1">
            <a:spLocks noGrp="1"/>
          </p:cNvSpPr>
          <p:nvPr>
            <p:ph type="dt" idx="10"/>
          </p:nvPr>
        </p:nvSpPr>
        <p:spPr>
          <a:xfrm>
            <a:off x="6172200" y="4629150"/>
            <a:ext cx="2514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8" name="Google Shape;58;p13"/>
          <p:cNvSpPr txBox="1">
            <a:spLocks noGrp="1"/>
          </p:cNvSpPr>
          <p:nvPr>
            <p:ph type="ftr" idx="11"/>
          </p:nvPr>
        </p:nvSpPr>
        <p:spPr>
          <a:xfrm>
            <a:off x="457200" y="4629150"/>
            <a:ext cx="33528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9" name="Google Shape;59;p13"/>
          <p:cNvSpPr txBox="1">
            <a:spLocks noGrp="1"/>
          </p:cNvSpPr>
          <p:nvPr>
            <p:ph type="sldNum" idx="12"/>
          </p:nvPr>
        </p:nvSpPr>
        <p:spPr>
          <a:xfrm>
            <a:off x="3810000" y="4629150"/>
            <a:ext cx="1828800" cy="27384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7F7F7F"/>
              </a:buClr>
              <a:buSzPts val="1200"/>
              <a:buFont typeface="Times New Roman"/>
              <a:buNone/>
              <a:defRPr sz="1200" b="1" i="0" u="none" strike="noStrike" cap="none">
                <a:solidFill>
                  <a:srgbClr val="7F7F7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ru"/>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NO2VG_ZSIitlg0g1V3NLjD7OEVYKAAnY/view"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3psgmu-ocyE"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NZ0yiGhHuV8z7T2tP-gA0ndu3E0hRcKq/view"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q-Yb6mTl7sY"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p:nvPr/>
        </p:nvSpPr>
        <p:spPr>
          <a:xfrm>
            <a:off x="0" y="1232301"/>
            <a:ext cx="9144000" cy="154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68D11"/>
              </a:buClr>
              <a:buSzPts val="9600"/>
              <a:buFont typeface="Times New Roman"/>
              <a:buNone/>
            </a:pPr>
            <a:r>
              <a:rPr lang="ru" sz="4800" b="0" i="0" u="none" strike="noStrike" cap="none">
                <a:solidFill>
                  <a:srgbClr val="568D11"/>
                </a:solidFill>
                <a:latin typeface="Times New Roman"/>
                <a:ea typeface="Times New Roman"/>
                <a:cs typeface="Times New Roman"/>
                <a:sym typeface="Times New Roman"/>
              </a:rPr>
              <a:t>Оксигеновмісні органічні сполуки. </a:t>
            </a:r>
            <a:r>
              <a:rPr lang="ru" sz="4800">
                <a:solidFill>
                  <a:srgbClr val="568D11"/>
                </a:solidFill>
                <a:latin typeface="Times New Roman"/>
                <a:ea typeface="Times New Roman"/>
                <a:cs typeface="Times New Roman"/>
                <a:sym typeface="Times New Roman"/>
              </a:rPr>
              <a:t>Естери. Жири.</a:t>
            </a:r>
            <a:endParaRPr sz="4800" b="0" i="0" u="none" strike="noStrike" cap="none">
              <a:solidFill>
                <a:srgbClr val="000000"/>
              </a:solidFill>
              <a:latin typeface="Arial"/>
              <a:ea typeface="Arial"/>
              <a:cs typeface="Arial"/>
              <a:sym typeface="Arial"/>
            </a:endParaRPr>
          </a:p>
        </p:txBody>
      </p:sp>
      <p:sp>
        <p:nvSpPr>
          <p:cNvPr id="116" name="Google Shape;116;p22"/>
          <p:cNvSpPr txBox="1"/>
          <p:nvPr/>
        </p:nvSpPr>
        <p:spPr>
          <a:xfrm>
            <a:off x="3851275" y="3217200"/>
            <a:ext cx="5364000" cy="180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3260C"/>
              </a:buClr>
              <a:buSzPts val="1600"/>
              <a:buFont typeface="Times New Roman"/>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Times New Roman"/>
              <a:buNone/>
            </a:pPr>
            <a:endParaRPr sz="2000" b="1" i="0" u="none" strike="noStrike" cap="none" dirty="0">
              <a:solidFill>
                <a:srgbClr val="C3260C"/>
              </a:solidFill>
              <a:latin typeface="Times New Roman"/>
              <a:ea typeface="Times New Roman"/>
              <a:cs typeface="Times New Roman"/>
              <a:sym typeface="Times New Roman"/>
            </a:endParaRPr>
          </a:p>
        </p:txBody>
      </p:sp>
      <p:sp>
        <p:nvSpPr>
          <p:cNvPr id="117" name="Google Shape;117;p22"/>
          <p:cNvSpPr/>
          <p:nvPr/>
        </p:nvSpPr>
        <p:spPr>
          <a:xfrm>
            <a:off x="2850441" y="87474"/>
            <a:ext cx="3207095" cy="6924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40000"/>
              </a:buClr>
              <a:buSzPts val="5400"/>
              <a:buFont typeface="Times New Roman"/>
              <a:buNone/>
            </a:pPr>
            <a:endParaRPr sz="4800" b="0" i="0" u="none" strike="noStrike" cap="none" dirty="0">
              <a:solidFill>
                <a:srgbClr val="000000"/>
              </a:solidFill>
              <a:latin typeface="Arial"/>
              <a:ea typeface="Arial"/>
              <a:cs typeface="Arial"/>
              <a:sym typeface="Arial"/>
            </a:endParaRPr>
          </a:p>
        </p:txBody>
      </p:sp>
      <p:pic>
        <p:nvPicPr>
          <p:cNvPr id="118" name="Google Shape;118;p22"/>
          <p:cNvPicPr preferRelativeResize="0"/>
          <p:nvPr/>
        </p:nvPicPr>
        <p:blipFill>
          <a:blip r:embed="rId3">
            <a:alphaModFix/>
          </a:blip>
          <a:stretch>
            <a:fillRect/>
          </a:stretch>
        </p:blipFill>
        <p:spPr>
          <a:xfrm>
            <a:off x="192150" y="2911700"/>
            <a:ext cx="3384650" cy="2107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1000"/>
                                        <p:tgtEl>
                                          <p:spTgt spid="115"/>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1"/>
          <p:cNvPicPr preferRelativeResize="0"/>
          <p:nvPr/>
        </p:nvPicPr>
        <p:blipFill>
          <a:blip r:embed="rId3">
            <a:alphaModFix/>
          </a:blip>
          <a:stretch>
            <a:fillRect/>
          </a:stretch>
        </p:blipFill>
        <p:spPr>
          <a:xfrm>
            <a:off x="724225" y="59125"/>
            <a:ext cx="7774375" cy="5084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2"/>
          <p:cNvPicPr preferRelativeResize="0"/>
          <p:nvPr/>
        </p:nvPicPr>
        <p:blipFill>
          <a:blip r:embed="rId3">
            <a:alphaModFix/>
          </a:blip>
          <a:stretch>
            <a:fillRect/>
          </a:stretch>
        </p:blipFill>
        <p:spPr>
          <a:xfrm>
            <a:off x="464088" y="380025"/>
            <a:ext cx="8215825" cy="4600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1601750" y="4286106"/>
            <a:ext cx="6511800" cy="857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ru">
                <a:solidFill>
                  <a:srgbClr val="990000"/>
                </a:solidFill>
                <a:latin typeface="Times New Roman"/>
                <a:ea typeface="Times New Roman"/>
                <a:cs typeface="Times New Roman"/>
                <a:sym typeface="Times New Roman"/>
              </a:rPr>
              <a:t>Жири. Будова і склад</a:t>
            </a:r>
            <a:endParaRPr>
              <a:solidFill>
                <a:srgbClr val="990000"/>
              </a:solidFill>
              <a:latin typeface="Times New Roman"/>
              <a:ea typeface="Times New Roman"/>
              <a:cs typeface="Times New Roman"/>
              <a:sym typeface="Times New Roman"/>
            </a:endParaRPr>
          </a:p>
        </p:txBody>
      </p:sp>
      <p:sp>
        <p:nvSpPr>
          <p:cNvPr id="189" name="Google Shape;189;p33"/>
          <p:cNvSpPr txBox="1">
            <a:spLocks noGrp="1"/>
          </p:cNvSpPr>
          <p:nvPr>
            <p:ph type="body" idx="1"/>
          </p:nvPr>
        </p:nvSpPr>
        <p:spPr>
          <a:xfrm>
            <a:off x="384275" y="280825"/>
            <a:ext cx="8513400" cy="2874000"/>
          </a:xfrm>
          <a:prstGeom prst="rect">
            <a:avLst/>
          </a:prstGeom>
        </p:spPr>
        <p:txBody>
          <a:bodyPr spcFirstLastPara="1" wrap="square" lIns="91425" tIns="45700" rIns="91425" bIns="45700" anchor="t" anchorCtr="0">
            <a:noAutofit/>
          </a:bodyPr>
          <a:lstStyle/>
          <a:p>
            <a:pPr marL="0" lvl="0" indent="0" algn="l" rtl="0">
              <a:lnSpc>
                <a:spcPct val="115000"/>
              </a:lnSpc>
              <a:spcBef>
                <a:spcPts val="1600"/>
              </a:spcBef>
              <a:spcAft>
                <a:spcPts val="0"/>
              </a:spcAft>
              <a:buNone/>
            </a:pPr>
            <a:r>
              <a:rPr lang="ru" sz="3000" b="1" dirty="0">
                <a:solidFill>
                  <a:srgbClr val="292B2C"/>
                </a:solidFill>
                <a:highlight>
                  <a:srgbClr val="FFFFFF"/>
                </a:highlight>
                <a:latin typeface="Times New Roman"/>
                <a:ea typeface="Times New Roman"/>
                <a:cs typeface="Times New Roman"/>
                <a:sym typeface="Times New Roman"/>
              </a:rPr>
              <a:t>Жири</a:t>
            </a:r>
            <a:r>
              <a:rPr lang="ru" sz="3000" dirty="0">
                <a:solidFill>
                  <a:srgbClr val="292B2C"/>
                </a:solidFill>
                <a:highlight>
                  <a:srgbClr val="FFFFFF"/>
                </a:highlight>
                <a:latin typeface="Times New Roman"/>
                <a:ea typeface="Times New Roman"/>
                <a:cs typeface="Times New Roman"/>
                <a:sym typeface="Times New Roman"/>
              </a:rPr>
              <a:t> — це естери трьохатомного спирту гліцеролу і вищих одноосновних карбонових кислот, де R, R', R" — залишки вищих карбонових кисло</a:t>
            </a:r>
            <a:r>
              <a:rPr lang="uk-UA" sz="3000" dirty="0">
                <a:solidFill>
                  <a:srgbClr val="292B2C"/>
                </a:solidFill>
                <a:highlight>
                  <a:srgbClr val="FFFFFF"/>
                </a:highlight>
                <a:latin typeface="Times New Roman"/>
                <a:ea typeface="Times New Roman"/>
                <a:cs typeface="Times New Roman"/>
                <a:sym typeface="Times New Roman"/>
              </a:rPr>
              <a:t>т.</a:t>
            </a:r>
            <a:endParaRPr sz="3000" dirty="0">
              <a:solidFill>
                <a:srgbClr val="292B2C"/>
              </a:solidFill>
              <a:highlight>
                <a:srgbClr val="FFFFFF"/>
              </a:highlight>
              <a:latin typeface="Times New Roman"/>
              <a:ea typeface="Times New Roman"/>
              <a:cs typeface="Times New Roman"/>
              <a:sym typeface="Times New Roman"/>
            </a:endParaRPr>
          </a:p>
          <a:p>
            <a:pPr marL="0" lvl="0" indent="0" algn="l" rtl="0">
              <a:lnSpc>
                <a:spcPct val="115000"/>
              </a:lnSpc>
              <a:spcBef>
                <a:spcPts val="1600"/>
              </a:spcBef>
              <a:spcAft>
                <a:spcPts val="0"/>
              </a:spcAft>
              <a:buClr>
                <a:schemeClr val="dk1"/>
              </a:buClr>
              <a:buSzPts val="1100"/>
              <a:buFont typeface="Arial"/>
              <a:buNone/>
            </a:pPr>
            <a:endParaRPr sz="2400" dirty="0">
              <a:solidFill>
                <a:srgbClr val="292B2C"/>
              </a:solidFill>
              <a:highlight>
                <a:srgbClr val="FFFFFF"/>
              </a:highlight>
              <a:latin typeface="Times New Roman"/>
              <a:ea typeface="Times New Roman"/>
              <a:cs typeface="Times New Roman"/>
              <a:sym typeface="Times New Roman"/>
            </a:endParaRPr>
          </a:p>
          <a:p>
            <a:pPr marL="0" lvl="0" indent="0" algn="l" rtl="0">
              <a:spcBef>
                <a:spcPts val="360"/>
              </a:spcBef>
              <a:spcAft>
                <a:spcPts val="0"/>
              </a:spcAft>
              <a:buNone/>
            </a:pPr>
            <a:endParaRPr dirty="0"/>
          </a:p>
        </p:txBody>
      </p:sp>
      <p:pic>
        <p:nvPicPr>
          <p:cNvPr id="190" name="Google Shape;190;p33"/>
          <p:cNvPicPr preferRelativeResize="0"/>
          <p:nvPr/>
        </p:nvPicPr>
        <p:blipFill>
          <a:blip r:embed="rId3">
            <a:alphaModFix/>
          </a:blip>
          <a:stretch>
            <a:fillRect/>
          </a:stretch>
        </p:blipFill>
        <p:spPr>
          <a:xfrm>
            <a:off x="3603157" y="2240837"/>
            <a:ext cx="2301100" cy="2194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4" title="Демонстраційний дослід № 6. Доведення ненасиченого характеру рідких жирів.mp4">
            <a:hlinkClick r:id="rId3"/>
          </p:cNvPr>
          <p:cNvPicPr preferRelativeResize="0"/>
          <p:nvPr/>
        </p:nvPicPr>
        <p:blipFill>
          <a:blip r:embed="rId4">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694675" y="2778675"/>
            <a:ext cx="7936800" cy="25065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ru" sz="2000" b="0">
                <a:solidFill>
                  <a:srgbClr val="292B2C"/>
                </a:solidFill>
                <a:highlight>
                  <a:srgbClr val="FFFFFF"/>
                </a:highlight>
                <a:latin typeface="Times New Roman"/>
                <a:ea typeface="Times New Roman"/>
                <a:cs typeface="Times New Roman"/>
                <a:sym typeface="Times New Roman"/>
              </a:rPr>
              <a:t>До складу жирів найчастіше входять залишки пальмітинової С15Н31СООН, стеаринової С17Н35СООН, олеїнової С17Н33СООН кислот.</a:t>
            </a:r>
            <a:r>
              <a:rPr lang="ru" sz="2000" i="1">
                <a:solidFill>
                  <a:srgbClr val="292B2C"/>
                </a:solidFill>
                <a:highlight>
                  <a:srgbClr val="FFFFFF"/>
                </a:highlight>
                <a:latin typeface="Times New Roman"/>
                <a:ea typeface="Times New Roman"/>
                <a:cs typeface="Times New Roman"/>
                <a:sym typeface="Times New Roman"/>
              </a:rPr>
              <a:t>Тверді жири </a:t>
            </a:r>
            <a:r>
              <a:rPr lang="ru" sz="2000" b="0" i="1">
                <a:solidFill>
                  <a:srgbClr val="292B2C"/>
                </a:solidFill>
                <a:highlight>
                  <a:srgbClr val="FFFFFF"/>
                </a:highlight>
                <a:latin typeface="Times New Roman"/>
                <a:ea typeface="Times New Roman"/>
                <a:cs typeface="Times New Roman"/>
                <a:sym typeface="Times New Roman"/>
              </a:rPr>
              <a:t>— переважно тваринного походження, їх молекули містять залишки насичених вищих карбонових кислот (пальмітинової С15Н31СООН, маргаринової С16Н33СООН, стеаринової С17Н35СООН). До складу молекул олій входять переважно залишки ненасичених вищих карбонових кислот (олеїнової С17Н33СООН, лінолевої С17Н31СООН, ліноленової С17Н29СООН).</a:t>
            </a:r>
            <a:endParaRPr sz="2000">
              <a:latin typeface="Times New Roman"/>
              <a:ea typeface="Times New Roman"/>
              <a:cs typeface="Times New Roman"/>
              <a:sym typeface="Times New Roman"/>
            </a:endParaRPr>
          </a:p>
        </p:txBody>
      </p:sp>
      <p:sp>
        <p:nvSpPr>
          <p:cNvPr id="201" name="Google Shape;201;p35"/>
          <p:cNvSpPr txBox="1">
            <a:spLocks noGrp="1"/>
          </p:cNvSpPr>
          <p:nvPr>
            <p:ph type="body" idx="1"/>
          </p:nvPr>
        </p:nvSpPr>
        <p:spPr>
          <a:xfrm>
            <a:off x="1143000" y="548648"/>
            <a:ext cx="6400800" cy="2202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202" name="Google Shape;202;p35"/>
          <p:cNvPicPr preferRelativeResize="0"/>
          <p:nvPr/>
        </p:nvPicPr>
        <p:blipFill>
          <a:blip r:embed="rId3">
            <a:alphaModFix/>
          </a:blip>
          <a:stretch>
            <a:fillRect/>
          </a:stretch>
        </p:blipFill>
        <p:spPr>
          <a:xfrm>
            <a:off x="857250" y="172575"/>
            <a:ext cx="7138825" cy="2606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6" descr="Оксигеновмісні сполуки. Жири" title="Оксигеновмісні сполуки. Жири. Хімія 11 клас">
            <a:hlinkClick r:id="rId3"/>
          </p:cNvPr>
          <p:cNvPicPr preferRelativeResize="0"/>
          <p:nvPr/>
        </p:nvPicPr>
        <p:blipFill>
          <a:blip r:embed="rId4">
            <a:alphaModFix/>
          </a:blip>
          <a:stretch>
            <a:fillRect/>
          </a:stretch>
        </p:blipFill>
        <p:spPr>
          <a:xfrm>
            <a:off x="502525" y="0"/>
            <a:ext cx="8247325" cy="5276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body" idx="4294967295"/>
          </p:nvPr>
        </p:nvSpPr>
        <p:spPr>
          <a:xfrm>
            <a:off x="206925" y="118225"/>
            <a:ext cx="8785200" cy="4782600"/>
          </a:xfrm>
          <a:prstGeom prst="rect">
            <a:avLst/>
          </a:prstGeom>
        </p:spPr>
        <p:txBody>
          <a:bodyPr spcFirstLastPara="1" wrap="square" lIns="91425" tIns="45700" rIns="91425" bIns="45700" anchor="t" anchorCtr="0">
            <a:noAutofit/>
          </a:bodyPr>
          <a:lstStyle/>
          <a:p>
            <a:pPr marL="0" lvl="0" indent="0" algn="l" rtl="0">
              <a:lnSpc>
                <a:spcPct val="115000"/>
              </a:lnSpc>
              <a:spcBef>
                <a:spcPts val="1400"/>
              </a:spcBef>
              <a:spcAft>
                <a:spcPts val="0"/>
              </a:spcAft>
              <a:buNone/>
            </a:pPr>
            <a:r>
              <a:rPr lang="ru" sz="2400" b="1" i="1" u="sng">
                <a:solidFill>
                  <a:srgbClr val="000000"/>
                </a:solidFill>
                <a:latin typeface="Times New Roman"/>
                <a:ea typeface="Times New Roman"/>
                <a:cs typeface="Times New Roman"/>
                <a:sym typeface="Times New Roman"/>
              </a:rPr>
              <a:t>Тверді </a:t>
            </a:r>
            <a:r>
              <a:rPr lang="ru" sz="2400" b="1" i="1">
                <a:solidFill>
                  <a:srgbClr val="000000"/>
                </a:solidFill>
                <a:latin typeface="Times New Roman"/>
                <a:ea typeface="Times New Roman"/>
                <a:cs typeface="Times New Roman"/>
                <a:sym typeface="Times New Roman"/>
              </a:rPr>
              <a:t>– </a:t>
            </a:r>
            <a:r>
              <a:rPr lang="ru" sz="2400" b="1">
                <a:solidFill>
                  <a:srgbClr val="000000"/>
                </a:solidFill>
                <a:latin typeface="Times New Roman"/>
                <a:ea typeface="Times New Roman"/>
                <a:cs typeface="Times New Roman"/>
                <a:sym typeface="Times New Roman"/>
              </a:rPr>
              <a:t>тваринного походження (утворені насиченими карбоновими кислотами)</a:t>
            </a:r>
            <a:endParaRPr sz="2400" b="1">
              <a:solidFill>
                <a:srgbClr val="000000"/>
              </a:solidFill>
              <a:latin typeface="Times New Roman"/>
              <a:ea typeface="Times New Roman"/>
              <a:cs typeface="Times New Roman"/>
              <a:sym typeface="Times New Roman"/>
            </a:endParaRPr>
          </a:p>
          <a:p>
            <a:pPr marL="0" lvl="0" indent="0" algn="l" rtl="0">
              <a:lnSpc>
                <a:spcPct val="115000"/>
              </a:lnSpc>
              <a:spcBef>
                <a:spcPts val="1400"/>
              </a:spcBef>
              <a:spcAft>
                <a:spcPts val="0"/>
              </a:spcAft>
              <a:buNone/>
            </a:pPr>
            <a:endParaRPr sz="2400" b="1">
              <a:solidFill>
                <a:srgbClr val="000000"/>
              </a:solidFill>
              <a:latin typeface="Times New Roman"/>
              <a:ea typeface="Times New Roman"/>
              <a:cs typeface="Times New Roman"/>
              <a:sym typeface="Times New Roman"/>
            </a:endParaRPr>
          </a:p>
          <a:p>
            <a:pPr marL="0" lvl="0" indent="0" algn="l" rtl="0">
              <a:lnSpc>
                <a:spcPct val="115000"/>
              </a:lnSpc>
              <a:spcBef>
                <a:spcPts val="1400"/>
              </a:spcBef>
              <a:spcAft>
                <a:spcPts val="0"/>
              </a:spcAft>
              <a:buNone/>
            </a:pPr>
            <a:endParaRPr sz="2400" b="1">
              <a:solidFill>
                <a:srgbClr val="000000"/>
              </a:solidFill>
              <a:latin typeface="Times New Roman"/>
              <a:ea typeface="Times New Roman"/>
              <a:cs typeface="Times New Roman"/>
              <a:sym typeface="Times New Roman"/>
            </a:endParaRPr>
          </a:p>
          <a:p>
            <a:pPr marL="0" lvl="0" indent="0" algn="l" rtl="0">
              <a:lnSpc>
                <a:spcPct val="115000"/>
              </a:lnSpc>
              <a:spcBef>
                <a:spcPts val="1400"/>
              </a:spcBef>
              <a:spcAft>
                <a:spcPts val="0"/>
              </a:spcAft>
              <a:buNone/>
            </a:pPr>
            <a:r>
              <a:rPr lang="ru" sz="2400" b="1" i="1" u="sng">
                <a:solidFill>
                  <a:srgbClr val="000000"/>
                </a:solidFill>
                <a:latin typeface="Times New Roman"/>
                <a:ea typeface="Times New Roman"/>
                <a:cs typeface="Times New Roman"/>
                <a:sym typeface="Times New Roman"/>
              </a:rPr>
              <a:t>Рідкі </a:t>
            </a:r>
            <a:r>
              <a:rPr lang="ru" sz="2400" b="1">
                <a:solidFill>
                  <a:srgbClr val="000000"/>
                </a:solidFill>
                <a:latin typeface="Times New Roman"/>
                <a:ea typeface="Times New Roman"/>
                <a:cs typeface="Times New Roman"/>
                <a:sym typeface="Times New Roman"/>
              </a:rPr>
              <a:t>– рослинного походження (утворені ненасиченими карбоновими кислотами – олії)</a:t>
            </a:r>
            <a:endParaRPr sz="2400" b="1">
              <a:solidFill>
                <a:srgbClr val="000000"/>
              </a:solidFill>
              <a:latin typeface="Times New Roman"/>
              <a:ea typeface="Times New Roman"/>
              <a:cs typeface="Times New Roman"/>
              <a:sym typeface="Times New Roman"/>
            </a:endParaRPr>
          </a:p>
          <a:p>
            <a:pPr marL="0" lvl="0" indent="0" algn="l" rtl="0">
              <a:lnSpc>
                <a:spcPct val="115000"/>
              </a:lnSpc>
              <a:spcBef>
                <a:spcPts val="1400"/>
              </a:spcBef>
              <a:spcAft>
                <a:spcPts val="0"/>
              </a:spcAft>
              <a:buNone/>
            </a:pPr>
            <a:endParaRPr sz="2400" b="1">
              <a:solidFill>
                <a:srgbClr val="000000"/>
              </a:solidFill>
              <a:latin typeface="Times New Roman"/>
              <a:ea typeface="Times New Roman"/>
              <a:cs typeface="Times New Roman"/>
              <a:sym typeface="Times New Roman"/>
            </a:endParaRPr>
          </a:p>
          <a:p>
            <a:pPr marL="0" lvl="0" indent="0" algn="l" rtl="0">
              <a:lnSpc>
                <a:spcPct val="115000"/>
              </a:lnSpc>
              <a:spcBef>
                <a:spcPts val="1400"/>
              </a:spcBef>
              <a:spcAft>
                <a:spcPts val="0"/>
              </a:spcAft>
              <a:buNone/>
            </a:pPr>
            <a:endParaRPr sz="2400" b="1">
              <a:solidFill>
                <a:srgbClr val="000000"/>
              </a:solidFill>
              <a:latin typeface="Times New Roman"/>
              <a:ea typeface="Times New Roman"/>
              <a:cs typeface="Times New Roman"/>
              <a:sym typeface="Times New Roman"/>
            </a:endParaRPr>
          </a:p>
          <a:p>
            <a:pPr marL="2286000" lvl="0" indent="457200" algn="l" rtl="0">
              <a:lnSpc>
                <a:spcPct val="115000"/>
              </a:lnSpc>
              <a:spcBef>
                <a:spcPts val="1400"/>
              </a:spcBef>
              <a:spcAft>
                <a:spcPts val="0"/>
              </a:spcAft>
              <a:buClr>
                <a:schemeClr val="dk1"/>
              </a:buClr>
              <a:buSzPts val="1100"/>
              <a:buFont typeface="Arial"/>
              <a:buNone/>
            </a:pPr>
            <a:r>
              <a:rPr lang="ru" sz="2400" b="1">
                <a:solidFill>
                  <a:srgbClr val="990000"/>
                </a:solidFill>
                <a:latin typeface="Times New Roman"/>
                <a:ea typeface="Times New Roman"/>
                <a:cs typeface="Times New Roman"/>
                <a:sym typeface="Times New Roman"/>
              </a:rPr>
              <a:t>Класифікація жирів</a:t>
            </a:r>
            <a:endParaRPr sz="2400" b="1">
              <a:solidFill>
                <a:srgbClr val="990000"/>
              </a:solidFill>
              <a:latin typeface="Times New Roman"/>
              <a:ea typeface="Times New Roman"/>
              <a:cs typeface="Times New Roman"/>
              <a:sym typeface="Times New Roman"/>
            </a:endParaRPr>
          </a:p>
          <a:p>
            <a:pPr marL="0" lvl="0" indent="0" algn="l" rtl="0">
              <a:spcBef>
                <a:spcPts val="440"/>
              </a:spcBef>
              <a:spcAft>
                <a:spcPts val="0"/>
              </a:spcAft>
              <a:buNone/>
            </a:pPr>
            <a:endParaRPr>
              <a:solidFill>
                <a:srgbClr val="990000"/>
              </a:solidFill>
              <a:latin typeface="Times New Roman"/>
              <a:ea typeface="Times New Roman"/>
              <a:cs typeface="Times New Roman"/>
              <a:sym typeface="Times New Roman"/>
            </a:endParaRPr>
          </a:p>
        </p:txBody>
      </p:sp>
      <p:pic>
        <p:nvPicPr>
          <p:cNvPr id="213" name="Google Shape;213;p37"/>
          <p:cNvPicPr preferRelativeResize="0"/>
          <p:nvPr/>
        </p:nvPicPr>
        <p:blipFill>
          <a:blip r:embed="rId3">
            <a:alphaModFix/>
          </a:blip>
          <a:stretch>
            <a:fillRect/>
          </a:stretch>
        </p:blipFill>
        <p:spPr>
          <a:xfrm>
            <a:off x="325175" y="1241525"/>
            <a:ext cx="2527400" cy="1256325"/>
          </a:xfrm>
          <a:prstGeom prst="rect">
            <a:avLst/>
          </a:prstGeom>
          <a:noFill/>
          <a:ln>
            <a:noFill/>
          </a:ln>
        </p:spPr>
      </p:pic>
      <p:pic>
        <p:nvPicPr>
          <p:cNvPr id="214" name="Google Shape;214;p37"/>
          <p:cNvPicPr preferRelativeResize="0"/>
          <p:nvPr/>
        </p:nvPicPr>
        <p:blipFill>
          <a:blip r:embed="rId4">
            <a:alphaModFix/>
          </a:blip>
          <a:stretch>
            <a:fillRect/>
          </a:stretch>
        </p:blipFill>
        <p:spPr>
          <a:xfrm>
            <a:off x="3384650" y="1204575"/>
            <a:ext cx="2527400" cy="1330225"/>
          </a:xfrm>
          <a:prstGeom prst="rect">
            <a:avLst/>
          </a:prstGeom>
          <a:noFill/>
          <a:ln>
            <a:noFill/>
          </a:ln>
        </p:spPr>
      </p:pic>
      <p:pic>
        <p:nvPicPr>
          <p:cNvPr id="215" name="Google Shape;215;p37"/>
          <p:cNvPicPr preferRelativeResize="0"/>
          <p:nvPr/>
        </p:nvPicPr>
        <p:blipFill>
          <a:blip r:embed="rId5">
            <a:alphaModFix/>
          </a:blip>
          <a:stretch>
            <a:fillRect/>
          </a:stretch>
        </p:blipFill>
        <p:spPr>
          <a:xfrm>
            <a:off x="6141175" y="723723"/>
            <a:ext cx="2762250" cy="1848025"/>
          </a:xfrm>
          <a:prstGeom prst="rect">
            <a:avLst/>
          </a:prstGeom>
          <a:noFill/>
          <a:ln>
            <a:noFill/>
          </a:ln>
        </p:spPr>
      </p:pic>
      <p:pic>
        <p:nvPicPr>
          <p:cNvPr id="216" name="Google Shape;216;p37"/>
          <p:cNvPicPr preferRelativeResize="0"/>
          <p:nvPr/>
        </p:nvPicPr>
        <p:blipFill>
          <a:blip r:embed="rId6">
            <a:alphaModFix/>
          </a:blip>
          <a:stretch>
            <a:fillRect/>
          </a:stretch>
        </p:blipFill>
        <p:spPr>
          <a:xfrm>
            <a:off x="88025" y="3532447"/>
            <a:ext cx="2324100" cy="2183375"/>
          </a:xfrm>
          <a:prstGeom prst="rect">
            <a:avLst/>
          </a:prstGeom>
          <a:noFill/>
          <a:ln>
            <a:noFill/>
          </a:ln>
        </p:spPr>
      </p:pic>
      <p:pic>
        <p:nvPicPr>
          <p:cNvPr id="217" name="Google Shape;217;p37"/>
          <p:cNvPicPr preferRelativeResize="0"/>
          <p:nvPr/>
        </p:nvPicPr>
        <p:blipFill>
          <a:blip r:embed="rId7">
            <a:alphaModFix/>
          </a:blip>
          <a:stretch>
            <a:fillRect/>
          </a:stretch>
        </p:blipFill>
        <p:spPr>
          <a:xfrm>
            <a:off x="3103825" y="3325525"/>
            <a:ext cx="2808225" cy="1463250"/>
          </a:xfrm>
          <a:prstGeom prst="rect">
            <a:avLst/>
          </a:prstGeom>
          <a:noFill/>
          <a:ln>
            <a:noFill/>
          </a:ln>
        </p:spPr>
      </p:pic>
      <p:pic>
        <p:nvPicPr>
          <p:cNvPr id="218" name="Google Shape;218;p37"/>
          <p:cNvPicPr preferRelativeResize="0"/>
          <p:nvPr/>
        </p:nvPicPr>
        <p:blipFill>
          <a:blip r:embed="rId8">
            <a:alphaModFix/>
          </a:blip>
          <a:stretch>
            <a:fillRect/>
          </a:stretch>
        </p:blipFill>
        <p:spPr>
          <a:xfrm>
            <a:off x="6563250" y="2985597"/>
            <a:ext cx="2428875" cy="2350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8" title="Демонстраційний дослід № 5. Відношення жирів до води та органічних розчинників.mp4">
            <a:hlinkClick r:id="rId3"/>
          </p:cNvPr>
          <p:cNvPicPr preferRelativeResize="0"/>
          <p:nvPr/>
        </p:nvPicPr>
        <p:blipFill>
          <a:blip r:embed="rId4">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p:nvPr/>
        </p:nvSpPr>
        <p:spPr>
          <a:xfrm>
            <a:off x="0" y="0"/>
            <a:ext cx="9045600" cy="49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400" b="1" dirty="0">
                <a:solidFill>
                  <a:srgbClr val="292B2C"/>
                </a:solidFill>
                <a:highlight>
                  <a:srgbClr val="FFFFFF"/>
                </a:highlight>
                <a:latin typeface="Times New Roman"/>
                <a:ea typeface="Times New Roman"/>
                <a:cs typeface="Times New Roman"/>
                <a:sym typeface="Times New Roman"/>
              </a:rPr>
              <a:t>Кислотний гідроліз жирів </a:t>
            </a:r>
            <a:r>
              <a:rPr lang="ru" sz="2400" dirty="0">
                <a:solidFill>
                  <a:srgbClr val="292B2C"/>
                </a:solidFill>
                <a:highlight>
                  <a:srgbClr val="FFFFFF"/>
                </a:highlight>
                <a:latin typeface="Times New Roman"/>
                <a:ea typeface="Times New Roman"/>
                <a:cs typeface="Times New Roman"/>
                <a:sym typeface="Times New Roman"/>
              </a:rPr>
              <a:t>— реакція оборотна і протікає в присутності неорганічних кислот.</a:t>
            </a:r>
            <a:endParaRPr sz="2400" dirty="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292B2C"/>
              </a:solidFill>
              <a:highlight>
                <a:srgbClr val="FFFFFF"/>
              </a:highlight>
              <a:latin typeface="Times New Roman"/>
              <a:ea typeface="Times New Roman"/>
              <a:cs typeface="Times New Roman"/>
              <a:sym typeface="Times New Roman"/>
            </a:endParaRPr>
          </a:p>
        </p:txBody>
      </p:sp>
      <p:pic>
        <p:nvPicPr>
          <p:cNvPr id="229" name="Google Shape;229;p39"/>
          <p:cNvPicPr preferRelativeResize="0"/>
          <p:nvPr/>
        </p:nvPicPr>
        <p:blipFill>
          <a:blip r:embed="rId3">
            <a:alphaModFix/>
          </a:blip>
          <a:stretch>
            <a:fillRect/>
          </a:stretch>
        </p:blipFill>
        <p:spPr>
          <a:xfrm>
            <a:off x="443400" y="1241525"/>
            <a:ext cx="8203000" cy="3355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p:nvPr/>
        </p:nvSpPr>
        <p:spPr>
          <a:xfrm>
            <a:off x="0" y="0"/>
            <a:ext cx="90159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400" b="1" dirty="0">
                <a:solidFill>
                  <a:srgbClr val="292B2C"/>
                </a:solidFill>
                <a:highlight>
                  <a:srgbClr val="FFFFFF"/>
                </a:highlight>
                <a:latin typeface="Times New Roman"/>
                <a:ea typeface="Times New Roman"/>
                <a:cs typeface="Times New Roman"/>
                <a:sym typeface="Times New Roman"/>
              </a:rPr>
              <a:t>Лужний гідроліз жирів </a:t>
            </a:r>
            <a:r>
              <a:rPr lang="ru" sz="2400" dirty="0">
                <a:solidFill>
                  <a:srgbClr val="292B2C"/>
                </a:solidFill>
                <a:highlight>
                  <a:srgbClr val="FFFFFF"/>
                </a:highlight>
                <a:latin typeface="Times New Roman"/>
                <a:ea typeface="Times New Roman"/>
                <a:cs typeface="Times New Roman"/>
                <a:sym typeface="Times New Roman"/>
              </a:rPr>
              <a:t>(омилення) — реакція необоротна. Її проводять у присутності лугу. Утворюються солі жирних кислот — </a:t>
            </a:r>
            <a:r>
              <a:rPr lang="ru" sz="2400" b="1" dirty="0">
                <a:solidFill>
                  <a:srgbClr val="292B2C"/>
                </a:solidFill>
                <a:highlight>
                  <a:srgbClr val="FFFFFF"/>
                </a:highlight>
                <a:latin typeface="Times New Roman"/>
                <a:ea typeface="Times New Roman"/>
                <a:cs typeface="Times New Roman"/>
                <a:sym typeface="Times New Roman"/>
              </a:rPr>
              <a:t>мила</a:t>
            </a:r>
            <a:r>
              <a:rPr lang="ru" sz="2400" dirty="0">
                <a:solidFill>
                  <a:srgbClr val="292B2C"/>
                </a:solidFill>
                <a:highlight>
                  <a:srgbClr val="FFFFFF"/>
                </a:highlight>
                <a:latin typeface="Times New Roman"/>
                <a:ea typeface="Times New Roman"/>
                <a:cs typeface="Times New Roman"/>
                <a:sym typeface="Times New Roman"/>
              </a:rPr>
              <a:t>:</a:t>
            </a:r>
            <a:endParaRPr sz="2400" dirty="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dirty="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ru" sz="2400" b="1" i="1" dirty="0">
                <a:solidFill>
                  <a:srgbClr val="292B2C"/>
                </a:solidFill>
                <a:highlight>
                  <a:srgbClr val="FFFFFF"/>
                </a:highlight>
                <a:latin typeface="Times New Roman"/>
                <a:ea typeface="Times New Roman"/>
                <a:cs typeface="Times New Roman"/>
                <a:sym typeface="Times New Roman"/>
              </a:rPr>
              <a:t>Мила</a:t>
            </a:r>
            <a:r>
              <a:rPr lang="ru" sz="2400" i="1" dirty="0">
                <a:solidFill>
                  <a:srgbClr val="292B2C"/>
                </a:solidFill>
                <a:highlight>
                  <a:srgbClr val="FFFFFF"/>
                </a:highlight>
                <a:latin typeface="Times New Roman"/>
                <a:ea typeface="Times New Roman"/>
                <a:cs typeface="Times New Roman"/>
                <a:sym typeface="Times New Roman"/>
              </a:rPr>
              <a:t> — солі вищих карбонових кислот і лужних металічних елементів. Натрієві солі вищих карбонових кислот — тверді мила, калієві — рідкі.</a:t>
            </a:r>
            <a:endParaRPr sz="2400" dirty="0">
              <a:solidFill>
                <a:srgbClr val="292B2C"/>
              </a:solidFill>
              <a:highlight>
                <a:srgbClr val="FFFFFF"/>
              </a:highlight>
              <a:latin typeface="Times New Roman"/>
              <a:ea typeface="Times New Roman"/>
              <a:cs typeface="Times New Roman"/>
              <a:sym typeface="Times New Roman"/>
            </a:endParaRPr>
          </a:p>
        </p:txBody>
      </p:sp>
      <p:pic>
        <p:nvPicPr>
          <p:cNvPr id="235" name="Google Shape;235;p40"/>
          <p:cNvPicPr preferRelativeResize="0"/>
          <p:nvPr/>
        </p:nvPicPr>
        <p:blipFill>
          <a:blip r:embed="rId3">
            <a:alphaModFix/>
          </a:blip>
          <a:stretch>
            <a:fillRect/>
          </a:stretch>
        </p:blipFill>
        <p:spPr>
          <a:xfrm>
            <a:off x="517300" y="1226750"/>
            <a:ext cx="8336025" cy="289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p:nvPr/>
        </p:nvSpPr>
        <p:spPr>
          <a:xfrm>
            <a:off x="0" y="7151"/>
            <a:ext cx="9144000" cy="49887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C3260C"/>
              </a:buClr>
              <a:buSzPts val="5500"/>
              <a:buFont typeface="Times New Roman"/>
              <a:buNone/>
            </a:pPr>
            <a:r>
              <a:rPr lang="ru" sz="5500" b="1" i="1" u="none" strike="noStrike" cap="none">
                <a:solidFill>
                  <a:srgbClr val="C3260C"/>
                </a:solidFill>
                <a:latin typeface="Times New Roman"/>
                <a:ea typeface="Times New Roman"/>
                <a:cs typeface="Times New Roman"/>
                <a:sym typeface="Times New Roman"/>
              </a:rPr>
              <a:t>Зміст</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rgbClr val="31489F"/>
              </a:buClr>
              <a:buSzPts val="3200"/>
              <a:buFont typeface="Noto Sans Symbols"/>
              <a:buChar char="❑"/>
            </a:pPr>
            <a:r>
              <a:rPr lang="ru" sz="3200" b="1" i="0" u="none" strike="noStrike" cap="none">
                <a:solidFill>
                  <a:srgbClr val="31489F"/>
                </a:solidFill>
                <a:latin typeface="Times New Roman"/>
                <a:ea typeface="Times New Roman"/>
                <a:cs typeface="Times New Roman"/>
                <a:sym typeface="Times New Roman"/>
              </a:rPr>
              <a:t>Будова та склад молекул</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rgbClr val="31489F"/>
              </a:buClr>
              <a:buSzPts val="3200"/>
              <a:buFont typeface="Noto Sans Symbols"/>
              <a:buChar char="❑"/>
            </a:pPr>
            <a:r>
              <a:rPr lang="ru" sz="3200" b="1">
                <a:solidFill>
                  <a:srgbClr val="31489F"/>
                </a:solidFill>
                <a:latin typeface="Times New Roman"/>
                <a:ea typeface="Times New Roman"/>
                <a:cs typeface="Times New Roman"/>
                <a:sym typeface="Times New Roman"/>
              </a:rPr>
              <a:t>Реакція естерифікації</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rgbClr val="31489F"/>
              </a:buClr>
              <a:buSzPts val="3200"/>
              <a:buFont typeface="Noto Sans Symbols"/>
              <a:buChar char="❑"/>
            </a:pPr>
            <a:r>
              <a:rPr lang="ru" sz="3200" b="1" i="0" u="none" strike="noStrike" cap="none">
                <a:solidFill>
                  <a:srgbClr val="31489F"/>
                </a:solidFill>
                <a:latin typeface="Times New Roman"/>
                <a:ea typeface="Times New Roman"/>
                <a:cs typeface="Times New Roman"/>
                <a:sym typeface="Times New Roman"/>
              </a:rPr>
              <a:t>Фізичні властивості</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rgbClr val="31489F"/>
              </a:buClr>
              <a:buSzPts val="3200"/>
              <a:buFont typeface="Noto Sans Symbols"/>
              <a:buChar char="❑"/>
            </a:pPr>
            <a:r>
              <a:rPr lang="ru" sz="3200" b="1" i="0" u="none" strike="noStrike" cap="none">
                <a:solidFill>
                  <a:srgbClr val="31489F"/>
                </a:solidFill>
                <a:latin typeface="Times New Roman"/>
                <a:ea typeface="Times New Roman"/>
                <a:cs typeface="Times New Roman"/>
                <a:sym typeface="Times New Roman"/>
              </a:rPr>
              <a:t>Хімічні властивості. Гідроліз.</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rgbClr val="31489F"/>
              </a:buClr>
              <a:buSzPts val="3200"/>
              <a:buFont typeface="Noto Sans Symbols"/>
              <a:buChar char="❑"/>
            </a:pPr>
            <a:r>
              <a:rPr lang="ru" sz="3200" b="1">
                <a:solidFill>
                  <a:srgbClr val="31489F"/>
                </a:solidFill>
                <a:latin typeface="Times New Roman"/>
                <a:ea typeface="Times New Roman"/>
                <a:cs typeface="Times New Roman"/>
                <a:sym typeface="Times New Roman"/>
              </a:rPr>
              <a:t>Застосування</a:t>
            </a:r>
            <a:endParaRPr sz="3200" b="1">
              <a:solidFill>
                <a:srgbClr val="31489F"/>
              </a:solidFill>
              <a:latin typeface="Times New Roman"/>
              <a:ea typeface="Times New Roman"/>
              <a:cs typeface="Times New Roman"/>
              <a:sym typeface="Times New Roman"/>
            </a:endParaRPr>
          </a:p>
          <a:p>
            <a:pPr marL="0" marR="0" lvl="0" indent="0" algn="l" rtl="0">
              <a:lnSpc>
                <a:spcPct val="100000"/>
              </a:lnSpc>
              <a:spcBef>
                <a:spcPts val="1600"/>
              </a:spcBef>
              <a:spcAft>
                <a:spcPts val="0"/>
              </a:spcAft>
              <a:buNone/>
            </a:pPr>
            <a:endParaRPr sz="3200" b="1">
              <a:solidFill>
                <a:srgbClr val="31489F"/>
              </a:solidFill>
              <a:latin typeface="Times New Roman"/>
              <a:ea typeface="Times New Roman"/>
              <a:cs typeface="Times New Roman"/>
              <a:sym typeface="Times New Roman"/>
            </a:endParaRPr>
          </a:p>
          <a:p>
            <a:pPr marL="457200" marR="0" lvl="0" indent="0" algn="l" rtl="0">
              <a:lnSpc>
                <a:spcPct val="100000"/>
              </a:lnSpc>
              <a:spcBef>
                <a:spcPts val="160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 calcmode="lin" valueType="num">
                                      <p:cBhvr additive="base">
                                        <p:cTn id="7" dur="500"/>
                                        <p:tgtEl>
                                          <p:spTgt spid="12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anim calcmode="lin" valueType="num">
                                      <p:cBhvr additive="base">
                                        <p:cTn id="11" dur="500"/>
                                        <p:tgtEl>
                                          <p:spTgt spid="12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anim calcmode="lin" valueType="num">
                                      <p:cBhvr additive="base">
                                        <p:cTn id="15" dur="500"/>
                                        <p:tgtEl>
                                          <p:spTgt spid="12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4">
                                            <p:txEl>
                                              <p:pRg st="3" end="3"/>
                                            </p:txEl>
                                          </p:spTgt>
                                        </p:tgtEl>
                                        <p:attrNameLst>
                                          <p:attrName>style.visibility</p:attrName>
                                        </p:attrNameLst>
                                      </p:cBhvr>
                                      <p:to>
                                        <p:strVal val="visible"/>
                                      </p:to>
                                    </p:set>
                                    <p:anim calcmode="lin" valueType="num">
                                      <p:cBhvr additive="base">
                                        <p:cTn id="19" dur="500"/>
                                        <p:tgtEl>
                                          <p:spTgt spid="12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2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24">
                                            <p:txEl>
                                              <p:pRg st="4" end="4"/>
                                            </p:txEl>
                                          </p:spTgt>
                                        </p:tgtEl>
                                        <p:attrNameLst>
                                          <p:attrName>style.visibility</p:attrName>
                                        </p:attrNameLst>
                                      </p:cBhvr>
                                      <p:to>
                                        <p:strVal val="visible"/>
                                      </p:to>
                                    </p:set>
                                    <p:anim calcmode="lin" valueType="num">
                                      <p:cBhvr additive="base">
                                        <p:cTn id="23" dur="500"/>
                                        <p:tgtEl>
                                          <p:spTgt spid="12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24">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24">
                                            <p:txEl>
                                              <p:pRg st="5" end="5"/>
                                            </p:txEl>
                                          </p:spTgt>
                                        </p:tgtEl>
                                        <p:attrNameLst>
                                          <p:attrName>style.visibility</p:attrName>
                                        </p:attrNameLst>
                                      </p:cBhvr>
                                      <p:to>
                                        <p:strVal val="visible"/>
                                      </p:to>
                                    </p:set>
                                    <p:anim calcmode="lin" valueType="num">
                                      <p:cBhvr additive="base">
                                        <p:cTn id="27" dur="500"/>
                                        <p:tgtEl>
                                          <p:spTgt spid="124">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24">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24">
                                            <p:txEl>
                                              <p:pRg st="6" end="6"/>
                                            </p:txEl>
                                          </p:spTgt>
                                        </p:tgtEl>
                                        <p:attrNameLst>
                                          <p:attrName>style.visibility</p:attrName>
                                        </p:attrNameLst>
                                      </p:cBhvr>
                                      <p:to>
                                        <p:strVal val="visible"/>
                                      </p:to>
                                    </p:set>
                                    <p:anim calcmode="lin" valueType="num">
                                      <p:cBhvr additive="base">
                                        <p:cTn id="31" dur="500"/>
                                        <p:tgtEl>
                                          <p:spTgt spid="124">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24">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24">
                                            <p:txEl>
                                              <p:pRg st="7" end="7"/>
                                            </p:txEl>
                                          </p:spTgt>
                                        </p:tgtEl>
                                        <p:attrNameLst>
                                          <p:attrName>style.visibility</p:attrName>
                                        </p:attrNameLst>
                                      </p:cBhvr>
                                      <p:to>
                                        <p:strVal val="visible"/>
                                      </p:to>
                                    </p:set>
                                    <p:anim calcmode="lin" valueType="num">
                                      <p:cBhvr additive="base">
                                        <p:cTn id="35" dur="500"/>
                                        <p:tgtEl>
                                          <p:spTgt spid="124">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124">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p:nvPr/>
        </p:nvSpPr>
        <p:spPr>
          <a:xfrm>
            <a:off x="0" y="0"/>
            <a:ext cx="9075000" cy="50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400" b="1">
                <a:solidFill>
                  <a:srgbClr val="292B2C"/>
                </a:solidFill>
                <a:highlight>
                  <a:srgbClr val="FFFFFF"/>
                </a:highlight>
                <a:latin typeface="Times New Roman"/>
                <a:ea typeface="Times New Roman"/>
                <a:cs typeface="Times New Roman"/>
                <a:sym typeface="Times New Roman"/>
              </a:rPr>
              <a:t>Гідрування жирів.</a:t>
            </a:r>
            <a:r>
              <a:rPr lang="ru" sz="2400">
                <a:solidFill>
                  <a:srgbClr val="292B2C"/>
                </a:solidFill>
                <a:highlight>
                  <a:srgbClr val="FFFFFF"/>
                </a:highlight>
                <a:latin typeface="Times New Roman"/>
                <a:ea typeface="Times New Roman"/>
                <a:cs typeface="Times New Roman"/>
                <a:sym typeface="Times New Roman"/>
              </a:rPr>
              <a:t> Залишки ненасичених вищих карбонових кислот, що входять до складу рідких жирів, здатні приєднувати водень.</a:t>
            </a:r>
            <a:endParaRPr sz="240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400">
              <a:solidFill>
                <a:srgbClr val="292B2C"/>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ru" sz="2400">
                <a:solidFill>
                  <a:srgbClr val="292B2C"/>
                </a:solidFill>
                <a:highlight>
                  <a:srgbClr val="FFFFFF"/>
                </a:highlight>
                <a:latin typeface="Times New Roman"/>
                <a:ea typeface="Times New Roman"/>
                <a:cs typeface="Times New Roman"/>
                <a:sym typeface="Times New Roman"/>
              </a:rPr>
              <a:t>У такий спосіб у промисловості рідкі жири перетворюють на тверді й виготовляють </a:t>
            </a:r>
            <a:r>
              <a:rPr lang="ru" sz="2400" b="1" i="1">
                <a:solidFill>
                  <a:srgbClr val="292B2C"/>
                </a:solidFill>
                <a:highlight>
                  <a:srgbClr val="FFFFFF"/>
                </a:highlight>
                <a:latin typeface="Times New Roman"/>
                <a:ea typeface="Times New Roman"/>
                <a:cs typeface="Times New Roman"/>
                <a:sym typeface="Times New Roman"/>
              </a:rPr>
              <a:t>маргарин</a:t>
            </a:r>
            <a:r>
              <a:rPr lang="ru" sz="2400">
                <a:solidFill>
                  <a:srgbClr val="292B2C"/>
                </a:solidFill>
                <a:highlight>
                  <a:srgbClr val="FFFFFF"/>
                </a:highlight>
                <a:latin typeface="Times New Roman"/>
                <a:ea typeface="Times New Roman"/>
                <a:cs typeface="Times New Roman"/>
                <a:sym typeface="Times New Roman"/>
              </a:rPr>
              <a:t> — харчовий продукт, що складається із суміші гідрогенізованих олій (соняшникової, кукурудзяної, оливкової та ін.), тваринних жирів, молока і смакових добавок (солі, цукру, вітамінів тощо)</a:t>
            </a:r>
            <a:endParaRPr sz="2400">
              <a:solidFill>
                <a:srgbClr val="292B2C"/>
              </a:solidFill>
              <a:highlight>
                <a:srgbClr val="FFFFFF"/>
              </a:highlight>
              <a:latin typeface="Times New Roman"/>
              <a:ea typeface="Times New Roman"/>
              <a:cs typeface="Times New Roman"/>
              <a:sym typeface="Times New Roman"/>
            </a:endParaRPr>
          </a:p>
        </p:txBody>
      </p:sp>
      <p:pic>
        <p:nvPicPr>
          <p:cNvPr id="241" name="Google Shape;241;p41"/>
          <p:cNvPicPr preferRelativeResize="0"/>
          <p:nvPr/>
        </p:nvPicPr>
        <p:blipFill>
          <a:blip r:embed="rId3">
            <a:alphaModFix/>
          </a:blip>
          <a:stretch>
            <a:fillRect/>
          </a:stretch>
        </p:blipFill>
        <p:spPr>
          <a:xfrm>
            <a:off x="1067875" y="1161400"/>
            <a:ext cx="6484800" cy="2224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42"/>
          <p:cNvPicPr preferRelativeResize="0"/>
          <p:nvPr/>
        </p:nvPicPr>
        <p:blipFill>
          <a:blip r:embed="rId3">
            <a:alphaModFix/>
          </a:blip>
          <a:stretch>
            <a:fillRect/>
          </a:stretch>
        </p:blipFill>
        <p:spPr>
          <a:xfrm>
            <a:off x="152400" y="152400"/>
            <a:ext cx="8700925"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3"/>
          <p:cNvPicPr preferRelativeResize="0"/>
          <p:nvPr/>
        </p:nvPicPr>
        <p:blipFill rotWithShape="1">
          <a:blip r:embed="rId3">
            <a:alphaModFix/>
          </a:blip>
          <a:srcRect/>
          <a:stretch/>
        </p:blipFill>
        <p:spPr>
          <a:xfrm>
            <a:off x="0" y="-182165"/>
            <a:ext cx="9144000" cy="5325665"/>
          </a:xfrm>
          <a:prstGeom prst="rect">
            <a:avLst/>
          </a:prstGeom>
          <a:noFill/>
          <a:ln>
            <a:noFill/>
          </a:ln>
        </p:spPr>
      </p:pic>
      <p:sp>
        <p:nvSpPr>
          <p:cNvPr id="252" name="Google Shape;252;p43"/>
          <p:cNvSpPr/>
          <p:nvPr/>
        </p:nvSpPr>
        <p:spPr>
          <a:xfrm rot="-151861">
            <a:off x="830421" y="159292"/>
            <a:ext cx="7483159" cy="99391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8000"/>
              <a:buFont typeface="Times New Roman"/>
              <a:buNone/>
            </a:pPr>
            <a:r>
              <a:rPr lang="ru" sz="8000" b="1" i="0" u="none" strike="noStrike" cap="none">
                <a:solidFill>
                  <a:srgbClr val="7030A0"/>
                </a:solidFill>
                <a:latin typeface="Times New Roman"/>
                <a:ea typeface="Times New Roman"/>
                <a:cs typeface="Times New Roman"/>
                <a:sym typeface="Times New Roman"/>
              </a:rPr>
              <a:t>Дякую за увагу</a:t>
            </a:r>
            <a:endParaRPr sz="8000" b="1" i="0" u="none" strike="noStrike" cap="none">
              <a:solidFill>
                <a:srgbClr val="7030A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p:nvPr/>
        </p:nvSpPr>
        <p:spPr>
          <a:xfrm>
            <a:off x="0" y="7151"/>
            <a:ext cx="9144000" cy="49887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C3260C"/>
              </a:buClr>
              <a:buSzPts val="5500"/>
              <a:buFont typeface="Times New Roman"/>
              <a:buNone/>
            </a:pPr>
            <a:endParaRPr lang="en-US" sz="5500" b="1" i="1" dirty="0">
              <a:solidFill>
                <a:srgbClr val="C3260C"/>
              </a:solidFill>
              <a:latin typeface="Times New Roman"/>
              <a:cs typeface="Times New Roman"/>
              <a:sym typeface="Times New Roman"/>
            </a:endParaRPr>
          </a:p>
          <a:p>
            <a:pPr marL="342900" marR="0" lvl="0" indent="-342900" algn="ctr" rtl="0">
              <a:lnSpc>
                <a:spcPct val="100000"/>
              </a:lnSpc>
              <a:spcBef>
                <a:spcPts val="0"/>
              </a:spcBef>
              <a:spcAft>
                <a:spcPts val="0"/>
              </a:spcAft>
              <a:buClr>
                <a:srgbClr val="C3260C"/>
              </a:buClr>
              <a:buSzPts val="5500"/>
              <a:buFont typeface="Times New Roman"/>
              <a:buNone/>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rgbClr val="31489F"/>
              </a:buClr>
              <a:buSzPts val="3200"/>
              <a:buFont typeface="Noto Sans Symbols"/>
              <a:buChar char="❑"/>
            </a:pPr>
            <a:r>
              <a:rPr lang="ru" sz="3200" b="1" dirty="0">
                <a:solidFill>
                  <a:srgbClr val="31489F"/>
                </a:solidFill>
                <a:latin typeface="Times New Roman"/>
                <a:ea typeface="Times New Roman"/>
                <a:cs typeface="Times New Roman"/>
                <a:sym typeface="Times New Roman"/>
              </a:rPr>
              <a:t>Жири. </a:t>
            </a:r>
            <a:r>
              <a:rPr lang="ru" sz="3200" b="1" i="0" u="none" strike="noStrike" cap="none" dirty="0">
                <a:solidFill>
                  <a:srgbClr val="31489F"/>
                </a:solidFill>
                <a:latin typeface="Times New Roman"/>
                <a:ea typeface="Times New Roman"/>
                <a:cs typeface="Times New Roman"/>
                <a:sym typeface="Times New Roman"/>
              </a:rPr>
              <a:t>Будова та склад молекул</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rgbClr val="31489F"/>
              </a:buClr>
              <a:buSzPts val="3200"/>
              <a:buFont typeface="Noto Sans Symbols"/>
              <a:buChar char="❑"/>
            </a:pPr>
            <a:r>
              <a:rPr lang="ru" sz="3200" b="1" i="0" u="none" strike="noStrike" cap="none" dirty="0">
                <a:solidFill>
                  <a:srgbClr val="31489F"/>
                </a:solidFill>
                <a:latin typeface="Times New Roman"/>
                <a:ea typeface="Times New Roman"/>
                <a:cs typeface="Times New Roman"/>
                <a:sym typeface="Times New Roman"/>
              </a:rPr>
              <a:t>Фізичні властивості. Класифікація</a:t>
            </a:r>
            <a:endParaRPr sz="3200" b="1" i="0" u="none" strike="noStrike" cap="none" dirty="0">
              <a:solidFill>
                <a:srgbClr val="31489F"/>
              </a:solidFill>
              <a:latin typeface="Times New Roman"/>
              <a:ea typeface="Times New Roman"/>
              <a:cs typeface="Times New Roman"/>
              <a:sym typeface="Times New Roman"/>
            </a:endParaRPr>
          </a:p>
          <a:p>
            <a:pPr marL="342900" marR="0" lvl="0" indent="-342900" algn="l" rtl="0">
              <a:lnSpc>
                <a:spcPct val="100000"/>
              </a:lnSpc>
              <a:spcBef>
                <a:spcPts val="1600"/>
              </a:spcBef>
              <a:spcAft>
                <a:spcPts val="0"/>
              </a:spcAft>
              <a:buClr>
                <a:srgbClr val="31489F"/>
              </a:buClr>
              <a:buSzPts val="3200"/>
              <a:buFont typeface="Times New Roman"/>
              <a:buChar char="❑"/>
            </a:pPr>
            <a:r>
              <a:rPr lang="ru" sz="3200" b="1" dirty="0">
                <a:solidFill>
                  <a:srgbClr val="31489F"/>
                </a:solidFill>
                <a:latin typeface="Times New Roman"/>
                <a:ea typeface="Times New Roman"/>
                <a:cs typeface="Times New Roman"/>
                <a:sym typeface="Times New Roman"/>
              </a:rPr>
              <a:t>Гідроліз жирів</a:t>
            </a:r>
            <a:endParaRPr sz="3200" b="1" dirty="0">
              <a:solidFill>
                <a:srgbClr val="31489F"/>
              </a:solidFill>
              <a:latin typeface="Times New Roman"/>
              <a:ea typeface="Times New Roman"/>
              <a:cs typeface="Times New Roman"/>
              <a:sym typeface="Times New Roman"/>
            </a:endParaRPr>
          </a:p>
          <a:p>
            <a:pPr marL="342900" marR="0" lvl="0" indent="-342900" algn="l" rtl="0">
              <a:lnSpc>
                <a:spcPct val="100000"/>
              </a:lnSpc>
              <a:spcBef>
                <a:spcPts val="1600"/>
              </a:spcBef>
              <a:spcAft>
                <a:spcPts val="0"/>
              </a:spcAft>
              <a:buClr>
                <a:srgbClr val="31489F"/>
              </a:buClr>
              <a:buSzPts val="3200"/>
              <a:buFont typeface="Noto Sans Symbols"/>
              <a:buChar char="❑"/>
            </a:pPr>
            <a:r>
              <a:rPr lang="ru" sz="3200" b="1" i="0" u="none" strike="noStrike" cap="none" dirty="0">
                <a:solidFill>
                  <a:srgbClr val="31489F"/>
                </a:solidFill>
                <a:latin typeface="Times New Roman"/>
                <a:ea typeface="Times New Roman"/>
                <a:cs typeface="Times New Roman"/>
                <a:sym typeface="Times New Roman"/>
              </a:rPr>
              <a:t>Гідр</a:t>
            </a:r>
            <a:r>
              <a:rPr lang="ru" sz="3200" b="1" dirty="0">
                <a:solidFill>
                  <a:srgbClr val="31489F"/>
                </a:solidFill>
                <a:latin typeface="Times New Roman"/>
                <a:ea typeface="Times New Roman"/>
                <a:cs typeface="Times New Roman"/>
                <a:sym typeface="Times New Roman"/>
              </a:rPr>
              <a:t>ування</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600"/>
              </a:spcBef>
              <a:spcAft>
                <a:spcPts val="0"/>
              </a:spcAft>
              <a:buClr>
                <a:srgbClr val="31489F"/>
              </a:buClr>
              <a:buSzPts val="3200"/>
              <a:buFont typeface="Noto Sans Symbols"/>
              <a:buChar char="❑"/>
            </a:pPr>
            <a:r>
              <a:rPr lang="ru" sz="3200" b="1" dirty="0">
                <a:solidFill>
                  <a:srgbClr val="31489F"/>
                </a:solidFill>
                <a:latin typeface="Times New Roman"/>
                <a:ea typeface="Times New Roman"/>
                <a:cs typeface="Times New Roman"/>
                <a:sym typeface="Times New Roman"/>
              </a:rPr>
              <a:t>Біологічна роль жирів</a:t>
            </a:r>
            <a:endParaRPr sz="3200" b="1" dirty="0">
              <a:solidFill>
                <a:srgbClr val="31489F"/>
              </a:solidFill>
              <a:latin typeface="Times New Roman"/>
              <a:ea typeface="Times New Roman"/>
              <a:cs typeface="Times New Roman"/>
              <a:sym typeface="Times New Roman"/>
            </a:endParaRPr>
          </a:p>
          <a:p>
            <a:pPr marL="0" marR="0" lvl="0" indent="0" algn="l" rtl="0">
              <a:lnSpc>
                <a:spcPct val="100000"/>
              </a:lnSpc>
              <a:spcBef>
                <a:spcPts val="1600"/>
              </a:spcBef>
              <a:spcAft>
                <a:spcPts val="0"/>
              </a:spcAft>
              <a:buNone/>
            </a:pPr>
            <a:endParaRPr sz="3200" b="1" dirty="0">
              <a:solidFill>
                <a:srgbClr val="31489F"/>
              </a:solidFill>
              <a:latin typeface="Times New Roman"/>
              <a:ea typeface="Times New Roman"/>
              <a:cs typeface="Times New Roman"/>
              <a:sym typeface="Times New Roman"/>
            </a:endParaRPr>
          </a:p>
          <a:p>
            <a:pPr marL="457200" marR="0" lvl="0" indent="0" algn="l" rtl="0">
              <a:lnSpc>
                <a:spcPct val="100000"/>
              </a:lnSpc>
              <a:spcBef>
                <a:spcPts val="160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0">
                                            <p:txEl>
                                              <p:pRg st="2" end="2"/>
                                            </p:txEl>
                                          </p:spTgt>
                                        </p:tgtEl>
                                        <p:attrNameLst>
                                          <p:attrName>style.visibility</p:attrName>
                                        </p:attrNameLst>
                                      </p:cBhvr>
                                      <p:to>
                                        <p:strVal val="visible"/>
                                      </p:to>
                                    </p:set>
                                    <p:anim calcmode="lin" valueType="num">
                                      <p:cBhvr additive="base">
                                        <p:cTn id="7" dur="500"/>
                                        <p:tgtEl>
                                          <p:spTgt spid="130">
                                            <p:txEl>
                                              <p:pRg st="2" end="2"/>
                                            </p:txEl>
                                          </p:spTgt>
                                        </p:tgtEl>
                                        <p:attrNameLst>
                                          <p:attrName>ppt_w</p:attrName>
                                        </p:attrNameLst>
                                      </p:cBhvr>
                                      <p:tavLst>
                                        <p:tav tm="0">
                                          <p:val>
                                            <p:strVal val="0"/>
                                          </p:val>
                                        </p:tav>
                                        <p:tav tm="100000">
                                          <p:val>
                                            <p:strVal val="#ppt_w"/>
                                          </p:val>
                                        </p:tav>
                                      </p:tavLst>
                                    </p:anim>
                                    <p:anim calcmode="lin" valueType="num">
                                      <p:cBhvr additive="base">
                                        <p:cTn id="8" dur="500"/>
                                        <p:tgtEl>
                                          <p:spTgt spid="130">
                                            <p:txEl>
                                              <p:pRg st="2" end="2"/>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0">
                                            <p:txEl>
                                              <p:pRg st="3" end="3"/>
                                            </p:txEl>
                                          </p:spTgt>
                                        </p:tgtEl>
                                        <p:attrNameLst>
                                          <p:attrName>style.visibility</p:attrName>
                                        </p:attrNameLst>
                                      </p:cBhvr>
                                      <p:to>
                                        <p:strVal val="visible"/>
                                      </p:to>
                                    </p:set>
                                    <p:anim calcmode="lin" valueType="num">
                                      <p:cBhvr additive="base">
                                        <p:cTn id="11" dur="500"/>
                                        <p:tgtEl>
                                          <p:spTgt spid="130">
                                            <p:txEl>
                                              <p:pRg st="3" end="3"/>
                                            </p:txEl>
                                          </p:spTgt>
                                        </p:tgtEl>
                                        <p:attrNameLst>
                                          <p:attrName>ppt_w</p:attrName>
                                        </p:attrNameLst>
                                      </p:cBhvr>
                                      <p:tavLst>
                                        <p:tav tm="0">
                                          <p:val>
                                            <p:strVal val="0"/>
                                          </p:val>
                                        </p:tav>
                                        <p:tav tm="100000">
                                          <p:val>
                                            <p:strVal val="#ppt_w"/>
                                          </p:val>
                                        </p:tav>
                                      </p:tavLst>
                                    </p:anim>
                                    <p:anim calcmode="lin" valueType="num">
                                      <p:cBhvr additive="base">
                                        <p:cTn id="12" dur="500"/>
                                        <p:tgtEl>
                                          <p:spTgt spid="130">
                                            <p:txEl>
                                              <p:pRg st="3" end="3"/>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0">
                                            <p:txEl>
                                              <p:pRg st="4" end="4"/>
                                            </p:txEl>
                                          </p:spTgt>
                                        </p:tgtEl>
                                        <p:attrNameLst>
                                          <p:attrName>style.visibility</p:attrName>
                                        </p:attrNameLst>
                                      </p:cBhvr>
                                      <p:to>
                                        <p:strVal val="visible"/>
                                      </p:to>
                                    </p:set>
                                    <p:anim calcmode="lin" valueType="num">
                                      <p:cBhvr additive="base">
                                        <p:cTn id="15" dur="500"/>
                                        <p:tgtEl>
                                          <p:spTgt spid="130">
                                            <p:txEl>
                                              <p:pRg st="4" end="4"/>
                                            </p:txEl>
                                          </p:spTgt>
                                        </p:tgtEl>
                                        <p:attrNameLst>
                                          <p:attrName>ppt_w</p:attrName>
                                        </p:attrNameLst>
                                      </p:cBhvr>
                                      <p:tavLst>
                                        <p:tav tm="0">
                                          <p:val>
                                            <p:strVal val="0"/>
                                          </p:val>
                                        </p:tav>
                                        <p:tav tm="100000">
                                          <p:val>
                                            <p:strVal val="#ppt_w"/>
                                          </p:val>
                                        </p:tav>
                                      </p:tavLst>
                                    </p:anim>
                                    <p:anim calcmode="lin" valueType="num">
                                      <p:cBhvr additive="base">
                                        <p:cTn id="16" dur="500"/>
                                        <p:tgtEl>
                                          <p:spTgt spid="130">
                                            <p:txEl>
                                              <p:pRg st="4" end="4"/>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0">
                                            <p:txEl>
                                              <p:pRg st="5" end="5"/>
                                            </p:txEl>
                                          </p:spTgt>
                                        </p:tgtEl>
                                        <p:attrNameLst>
                                          <p:attrName>style.visibility</p:attrName>
                                        </p:attrNameLst>
                                      </p:cBhvr>
                                      <p:to>
                                        <p:strVal val="visible"/>
                                      </p:to>
                                    </p:set>
                                    <p:anim calcmode="lin" valueType="num">
                                      <p:cBhvr additive="base">
                                        <p:cTn id="19" dur="500"/>
                                        <p:tgtEl>
                                          <p:spTgt spid="130">
                                            <p:txEl>
                                              <p:pRg st="5" end="5"/>
                                            </p:txEl>
                                          </p:spTgt>
                                        </p:tgtEl>
                                        <p:attrNameLst>
                                          <p:attrName>ppt_w</p:attrName>
                                        </p:attrNameLst>
                                      </p:cBhvr>
                                      <p:tavLst>
                                        <p:tav tm="0">
                                          <p:val>
                                            <p:strVal val="0"/>
                                          </p:val>
                                        </p:tav>
                                        <p:tav tm="100000">
                                          <p:val>
                                            <p:strVal val="#ppt_w"/>
                                          </p:val>
                                        </p:tav>
                                      </p:tavLst>
                                    </p:anim>
                                    <p:anim calcmode="lin" valueType="num">
                                      <p:cBhvr additive="base">
                                        <p:cTn id="20" dur="500"/>
                                        <p:tgtEl>
                                          <p:spTgt spid="130">
                                            <p:txEl>
                                              <p:pRg st="5" end="5"/>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30">
                                            <p:txEl>
                                              <p:pRg st="6" end="6"/>
                                            </p:txEl>
                                          </p:spTgt>
                                        </p:tgtEl>
                                        <p:attrNameLst>
                                          <p:attrName>style.visibility</p:attrName>
                                        </p:attrNameLst>
                                      </p:cBhvr>
                                      <p:to>
                                        <p:strVal val="visible"/>
                                      </p:to>
                                    </p:set>
                                    <p:anim calcmode="lin" valueType="num">
                                      <p:cBhvr additive="base">
                                        <p:cTn id="23" dur="500"/>
                                        <p:tgtEl>
                                          <p:spTgt spid="130">
                                            <p:txEl>
                                              <p:pRg st="6" end="6"/>
                                            </p:txEl>
                                          </p:spTgt>
                                        </p:tgtEl>
                                        <p:attrNameLst>
                                          <p:attrName>ppt_w</p:attrName>
                                        </p:attrNameLst>
                                      </p:cBhvr>
                                      <p:tavLst>
                                        <p:tav tm="0">
                                          <p:val>
                                            <p:strVal val="0"/>
                                          </p:val>
                                        </p:tav>
                                        <p:tav tm="100000">
                                          <p:val>
                                            <p:strVal val="#ppt_w"/>
                                          </p:val>
                                        </p:tav>
                                      </p:tavLst>
                                    </p:anim>
                                    <p:anim calcmode="lin" valueType="num">
                                      <p:cBhvr additive="base">
                                        <p:cTn id="24" dur="500"/>
                                        <p:tgtEl>
                                          <p:spTgt spid="130">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5" descr="Оксигеновмісні сполуки. Естери" title="Оксигеновмісні сполуки. Естери. Хімія 11 клас">
            <a:hlinkClick r:id="rId3"/>
          </p:cNvPr>
          <p:cNvPicPr preferRelativeResize="0"/>
          <p:nvPr/>
        </p:nvPicPr>
        <p:blipFill>
          <a:blip r:embed="rId4">
            <a:alphaModFix/>
          </a:blip>
          <a:stretch>
            <a:fillRect/>
          </a:stretch>
        </p:blipFill>
        <p:spPr>
          <a:xfrm>
            <a:off x="713551" y="0"/>
            <a:ext cx="7907400" cy="5066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1316100" y="4596627"/>
            <a:ext cx="6511800" cy="546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ru" sz="3600">
                <a:solidFill>
                  <a:srgbClr val="990000"/>
                </a:solidFill>
                <a:latin typeface="Times New Roman"/>
                <a:ea typeface="Times New Roman"/>
                <a:cs typeface="Times New Roman"/>
                <a:sym typeface="Times New Roman"/>
              </a:rPr>
              <a:t>Будова естерів</a:t>
            </a:r>
            <a:endParaRPr sz="3600">
              <a:solidFill>
                <a:srgbClr val="990000"/>
              </a:solidFill>
              <a:latin typeface="Times New Roman"/>
              <a:ea typeface="Times New Roman"/>
              <a:cs typeface="Times New Roman"/>
              <a:sym typeface="Times New Roman"/>
            </a:endParaRPr>
          </a:p>
        </p:txBody>
      </p:sp>
      <p:sp>
        <p:nvSpPr>
          <p:cNvPr id="141" name="Google Shape;141;p26"/>
          <p:cNvSpPr txBox="1">
            <a:spLocks noGrp="1"/>
          </p:cNvSpPr>
          <p:nvPr>
            <p:ph type="body" idx="1"/>
          </p:nvPr>
        </p:nvSpPr>
        <p:spPr>
          <a:xfrm>
            <a:off x="133025" y="147800"/>
            <a:ext cx="8172600" cy="4448700"/>
          </a:xfrm>
          <a:prstGeom prst="rect">
            <a:avLst/>
          </a:prstGeom>
        </p:spPr>
        <p:txBody>
          <a:bodyPr spcFirstLastPara="1" wrap="square" lIns="91425" tIns="45700" rIns="91425" bIns="45700" anchor="t" anchorCtr="0">
            <a:noAutofit/>
          </a:bodyPr>
          <a:lstStyle/>
          <a:p>
            <a:pPr marL="0" lvl="0" indent="0" algn="l" rtl="0">
              <a:lnSpc>
                <a:spcPct val="90000"/>
              </a:lnSpc>
              <a:spcBef>
                <a:spcPts val="700"/>
              </a:spcBef>
              <a:spcAft>
                <a:spcPts val="0"/>
              </a:spcAft>
              <a:buNone/>
            </a:pPr>
            <a:r>
              <a:rPr lang="ru" sz="3600">
                <a:solidFill>
                  <a:schemeClr val="dk1"/>
                </a:solidFill>
                <a:latin typeface="Times New Roman"/>
                <a:ea typeface="Times New Roman"/>
                <a:cs typeface="Times New Roman"/>
                <a:sym typeface="Times New Roman"/>
              </a:rPr>
              <a:t>Естери –  це похідні карбонових кислот, в яких  атом Гідрогену карбоксильної групи заміщений на вуглеводневий радикал. </a:t>
            </a:r>
            <a:endParaRPr sz="3600">
              <a:solidFill>
                <a:srgbClr val="0000FF"/>
              </a:solidFill>
              <a:latin typeface="Times New Roman"/>
              <a:ea typeface="Times New Roman"/>
              <a:cs typeface="Times New Roman"/>
              <a:sym typeface="Times New Roman"/>
            </a:endParaRPr>
          </a:p>
          <a:p>
            <a:pPr marL="0" lvl="0" indent="0" algn="l" rtl="0">
              <a:lnSpc>
                <a:spcPct val="90000"/>
              </a:lnSpc>
              <a:spcBef>
                <a:spcPts val="700"/>
              </a:spcBef>
              <a:spcAft>
                <a:spcPts val="0"/>
              </a:spcAft>
              <a:buNone/>
            </a:pPr>
            <a:r>
              <a:rPr lang="ru" sz="3600">
                <a:solidFill>
                  <a:schemeClr val="dk1"/>
                </a:solidFill>
                <a:latin typeface="Times New Roman"/>
                <a:ea typeface="Times New Roman"/>
                <a:cs typeface="Times New Roman"/>
                <a:sym typeface="Times New Roman"/>
              </a:rPr>
              <a:t>Загальна формула естерів   </a:t>
            </a:r>
            <a:r>
              <a:rPr lang="ru" sz="3600" b="1">
                <a:solidFill>
                  <a:schemeClr val="dk1"/>
                </a:solidFill>
                <a:latin typeface="Times New Roman"/>
                <a:ea typeface="Times New Roman"/>
                <a:cs typeface="Times New Roman"/>
                <a:sym typeface="Times New Roman"/>
              </a:rPr>
              <a:t>С</a:t>
            </a:r>
            <a:r>
              <a:rPr lang="ru" sz="3600" b="1" baseline="-25000">
                <a:solidFill>
                  <a:schemeClr val="dk1"/>
                </a:solidFill>
                <a:latin typeface="Times New Roman"/>
                <a:ea typeface="Times New Roman"/>
                <a:cs typeface="Times New Roman"/>
                <a:sym typeface="Times New Roman"/>
              </a:rPr>
              <a:t>n </a:t>
            </a:r>
            <a:r>
              <a:rPr lang="ru" sz="3600" b="1">
                <a:solidFill>
                  <a:schemeClr val="dk1"/>
                </a:solidFill>
                <a:latin typeface="Times New Roman"/>
                <a:ea typeface="Times New Roman"/>
                <a:cs typeface="Times New Roman"/>
                <a:sym typeface="Times New Roman"/>
              </a:rPr>
              <a:t>Н</a:t>
            </a:r>
            <a:r>
              <a:rPr lang="ru" sz="3600" b="1" baseline="-25000">
                <a:solidFill>
                  <a:schemeClr val="dk1"/>
                </a:solidFill>
                <a:latin typeface="Times New Roman"/>
                <a:ea typeface="Times New Roman"/>
                <a:cs typeface="Times New Roman"/>
                <a:sym typeface="Times New Roman"/>
              </a:rPr>
              <a:t>2n </a:t>
            </a:r>
            <a:r>
              <a:rPr lang="ru" sz="3600" b="1">
                <a:solidFill>
                  <a:schemeClr val="dk1"/>
                </a:solidFill>
                <a:latin typeface="Times New Roman"/>
                <a:ea typeface="Times New Roman"/>
                <a:cs typeface="Times New Roman"/>
                <a:sym typeface="Times New Roman"/>
              </a:rPr>
              <a:t>O</a:t>
            </a:r>
            <a:r>
              <a:rPr lang="ru" sz="3600" b="1" baseline="-25000">
                <a:solidFill>
                  <a:schemeClr val="dk1"/>
                </a:solidFill>
                <a:latin typeface="Times New Roman"/>
                <a:ea typeface="Times New Roman"/>
                <a:cs typeface="Times New Roman"/>
                <a:sym typeface="Times New Roman"/>
              </a:rPr>
              <a:t>2. </a:t>
            </a:r>
            <a:r>
              <a:rPr lang="ru" sz="3600" b="1" baseline="-25000">
                <a:solidFill>
                  <a:srgbClr val="C00000"/>
                </a:solidFill>
                <a:latin typeface="Times New Roman"/>
                <a:ea typeface="Times New Roman"/>
                <a:cs typeface="Times New Roman"/>
                <a:sym typeface="Times New Roman"/>
              </a:rPr>
              <a:t>???</a:t>
            </a:r>
            <a:endParaRPr sz="3600" b="1" baseline="-25000">
              <a:solidFill>
                <a:srgbClr val="C00000"/>
              </a:solidFill>
              <a:latin typeface="Times New Roman"/>
              <a:ea typeface="Times New Roman"/>
              <a:cs typeface="Times New Roman"/>
              <a:sym typeface="Times New Roman"/>
            </a:endParaRPr>
          </a:p>
          <a:p>
            <a:pPr marL="0" lvl="0" indent="0" algn="l" rtl="0">
              <a:lnSpc>
                <a:spcPct val="90000"/>
              </a:lnSpc>
              <a:spcBef>
                <a:spcPts val="700"/>
              </a:spcBef>
              <a:spcAft>
                <a:spcPts val="0"/>
              </a:spcAft>
              <a:buNone/>
            </a:pPr>
            <a:endParaRPr sz="3600" b="1" baseline="-25000">
              <a:solidFill>
                <a:srgbClr val="C00000"/>
              </a:solidFill>
              <a:latin typeface="Times New Roman"/>
              <a:ea typeface="Times New Roman"/>
              <a:cs typeface="Times New Roman"/>
              <a:sym typeface="Times New Roman"/>
            </a:endParaRPr>
          </a:p>
          <a:p>
            <a:pPr marL="0" lvl="0" indent="0" algn="l" rtl="0">
              <a:lnSpc>
                <a:spcPct val="90000"/>
              </a:lnSpc>
              <a:spcBef>
                <a:spcPts val="700"/>
              </a:spcBef>
              <a:spcAft>
                <a:spcPts val="0"/>
              </a:spcAft>
              <a:buClr>
                <a:schemeClr val="dk1"/>
              </a:buClr>
              <a:buSzPts val="1100"/>
              <a:buFont typeface="Arial"/>
              <a:buNone/>
            </a:pPr>
            <a:endParaRPr sz="2400">
              <a:solidFill>
                <a:schemeClr val="dk1"/>
              </a:solidFill>
              <a:latin typeface="Arial"/>
              <a:ea typeface="Arial"/>
              <a:cs typeface="Arial"/>
              <a:sym typeface="Arial"/>
            </a:endParaRPr>
          </a:p>
          <a:p>
            <a:pPr marL="0" lvl="0" indent="0" algn="l" rtl="0">
              <a:spcBef>
                <a:spcPts val="360"/>
              </a:spcBef>
              <a:spcAft>
                <a:spcPts val="0"/>
              </a:spcAft>
              <a:buNone/>
            </a:pPr>
            <a:endParaRPr sz="2400"/>
          </a:p>
        </p:txBody>
      </p:sp>
      <p:pic>
        <p:nvPicPr>
          <p:cNvPr id="142" name="Google Shape;142;p26"/>
          <p:cNvPicPr preferRelativeResize="0"/>
          <p:nvPr/>
        </p:nvPicPr>
        <p:blipFill>
          <a:blip r:embed="rId3">
            <a:alphaModFix/>
          </a:blip>
          <a:stretch>
            <a:fillRect/>
          </a:stretch>
        </p:blipFill>
        <p:spPr>
          <a:xfrm>
            <a:off x="1005050" y="3171500"/>
            <a:ext cx="7168375" cy="124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1394800" y="4239600"/>
            <a:ext cx="6511800" cy="903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ru" sz="4800">
                <a:solidFill>
                  <a:srgbClr val="990000"/>
                </a:solidFill>
                <a:latin typeface="Times New Roman"/>
                <a:ea typeface="Times New Roman"/>
                <a:cs typeface="Times New Roman"/>
                <a:sym typeface="Times New Roman"/>
              </a:rPr>
              <a:t>Ізомерія</a:t>
            </a:r>
            <a:endParaRPr sz="4800">
              <a:solidFill>
                <a:srgbClr val="990000"/>
              </a:solidFill>
              <a:latin typeface="Times New Roman"/>
              <a:ea typeface="Times New Roman"/>
              <a:cs typeface="Times New Roman"/>
              <a:sym typeface="Times New Roman"/>
            </a:endParaRPr>
          </a:p>
        </p:txBody>
      </p:sp>
      <p:sp>
        <p:nvSpPr>
          <p:cNvPr id="148" name="Google Shape;148;p27"/>
          <p:cNvSpPr txBox="1">
            <a:spLocks noGrp="1"/>
          </p:cNvSpPr>
          <p:nvPr>
            <p:ph type="body" idx="1"/>
          </p:nvPr>
        </p:nvSpPr>
        <p:spPr>
          <a:xfrm>
            <a:off x="251275" y="162575"/>
            <a:ext cx="8572500" cy="4256700"/>
          </a:xfrm>
          <a:prstGeom prst="rect">
            <a:avLst/>
          </a:prstGeom>
        </p:spPr>
        <p:txBody>
          <a:bodyPr spcFirstLastPara="1" wrap="square" lIns="91425" tIns="45700" rIns="91425" bIns="45700" anchor="t" anchorCtr="0">
            <a:noAutofit/>
          </a:bodyPr>
          <a:lstStyle/>
          <a:p>
            <a:pPr marL="0" lvl="0" indent="0" algn="just" rtl="0">
              <a:lnSpc>
                <a:spcPct val="90000"/>
              </a:lnSpc>
              <a:spcBef>
                <a:spcPts val="600"/>
              </a:spcBef>
              <a:spcAft>
                <a:spcPts val="0"/>
              </a:spcAft>
              <a:buNone/>
            </a:pPr>
            <a:r>
              <a:rPr lang="ru" sz="2400">
                <a:solidFill>
                  <a:schemeClr val="dk1"/>
                </a:solidFill>
                <a:latin typeface="Arial"/>
                <a:ea typeface="Arial"/>
                <a:cs typeface="Arial"/>
                <a:sym typeface="Arial"/>
              </a:rPr>
              <a:t>*Структурна ізомерія карбонового скелета (С₄Н₈О</a:t>
            </a:r>
            <a:r>
              <a:rPr lang="ru" sz="1000">
                <a:solidFill>
                  <a:schemeClr val="dk1"/>
                </a:solidFill>
                <a:latin typeface="Arial"/>
                <a:ea typeface="Arial"/>
                <a:cs typeface="Arial"/>
                <a:sym typeface="Arial"/>
              </a:rPr>
              <a:t>3</a:t>
            </a:r>
            <a:r>
              <a:rPr lang="ru"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marL="0" lvl="0" indent="0" algn="just" rtl="0">
              <a:lnSpc>
                <a:spcPct val="90000"/>
              </a:lnSpc>
              <a:spcBef>
                <a:spcPts val="600"/>
              </a:spcBef>
              <a:spcAft>
                <a:spcPts val="0"/>
              </a:spcAft>
              <a:buNone/>
            </a:pPr>
            <a:endParaRPr sz="2400">
              <a:solidFill>
                <a:schemeClr val="dk1"/>
              </a:solidFill>
              <a:latin typeface="Arial"/>
              <a:ea typeface="Arial"/>
              <a:cs typeface="Arial"/>
              <a:sym typeface="Arial"/>
            </a:endParaRPr>
          </a:p>
          <a:p>
            <a:pPr marL="0" lvl="0" indent="0" algn="just" rtl="0">
              <a:lnSpc>
                <a:spcPct val="90000"/>
              </a:lnSpc>
              <a:spcBef>
                <a:spcPts val="600"/>
              </a:spcBef>
              <a:spcAft>
                <a:spcPts val="0"/>
              </a:spcAft>
              <a:buNone/>
            </a:pPr>
            <a:endParaRPr sz="2400">
              <a:solidFill>
                <a:schemeClr val="dk1"/>
              </a:solidFill>
              <a:latin typeface="Arial"/>
              <a:ea typeface="Arial"/>
              <a:cs typeface="Arial"/>
              <a:sym typeface="Arial"/>
            </a:endParaRPr>
          </a:p>
          <a:p>
            <a:pPr marL="0" lvl="0" indent="0" algn="just" rtl="0">
              <a:lnSpc>
                <a:spcPct val="90000"/>
              </a:lnSpc>
              <a:spcBef>
                <a:spcPts val="600"/>
              </a:spcBef>
              <a:spcAft>
                <a:spcPts val="0"/>
              </a:spcAft>
              <a:buNone/>
            </a:pPr>
            <a:r>
              <a:rPr lang="ru" sz="2400">
                <a:solidFill>
                  <a:schemeClr val="dk1"/>
                </a:solidFill>
                <a:latin typeface="Arial"/>
                <a:ea typeface="Arial"/>
                <a:cs typeface="Arial"/>
                <a:sym typeface="Arial"/>
              </a:rPr>
              <a:t>*Ізомерія між класами сполук естери – карбонові кислоти</a:t>
            </a:r>
            <a:endParaRPr sz="2400">
              <a:solidFill>
                <a:schemeClr val="dk1"/>
              </a:solidFill>
              <a:latin typeface="Arial"/>
              <a:ea typeface="Arial"/>
              <a:cs typeface="Arial"/>
              <a:sym typeface="Arial"/>
            </a:endParaRPr>
          </a:p>
          <a:p>
            <a:pPr marL="0" lvl="0" indent="0" algn="just" rtl="0">
              <a:lnSpc>
                <a:spcPct val="90000"/>
              </a:lnSpc>
              <a:spcBef>
                <a:spcPts val="500"/>
              </a:spcBef>
              <a:spcAft>
                <a:spcPts val="0"/>
              </a:spcAft>
              <a:buNone/>
            </a:pPr>
            <a:r>
              <a:rPr lang="ru" sz="2000" b="1">
                <a:solidFill>
                  <a:schemeClr val="dk1"/>
                </a:solidFill>
                <a:latin typeface="Arial"/>
                <a:ea typeface="Arial"/>
                <a:cs typeface="Arial"/>
                <a:sym typeface="Arial"/>
              </a:rPr>
              <a:t>Метилпропаноат            	СН</a:t>
            </a:r>
            <a:r>
              <a:rPr lang="ru" sz="3300" b="1" baseline="-25000">
                <a:solidFill>
                  <a:schemeClr val="dk1"/>
                </a:solidFill>
                <a:latin typeface="Arial"/>
                <a:ea typeface="Arial"/>
                <a:cs typeface="Arial"/>
                <a:sym typeface="Arial"/>
              </a:rPr>
              <a:t>3</a:t>
            </a:r>
            <a:r>
              <a:rPr lang="ru" sz="2000" b="1">
                <a:solidFill>
                  <a:schemeClr val="dk1"/>
                </a:solidFill>
                <a:latin typeface="Arial"/>
                <a:ea typeface="Arial"/>
                <a:cs typeface="Arial"/>
                <a:sym typeface="Arial"/>
              </a:rPr>
              <a:t>-СН</a:t>
            </a:r>
            <a:r>
              <a:rPr lang="ru" sz="3300" b="1" baseline="-25000">
                <a:solidFill>
                  <a:schemeClr val="dk1"/>
                </a:solidFill>
                <a:latin typeface="Arial"/>
                <a:ea typeface="Arial"/>
                <a:cs typeface="Arial"/>
                <a:sym typeface="Arial"/>
              </a:rPr>
              <a:t>2</a:t>
            </a:r>
            <a:r>
              <a:rPr lang="ru" sz="2000" b="1">
                <a:solidFill>
                  <a:schemeClr val="dk1"/>
                </a:solidFill>
                <a:latin typeface="Arial"/>
                <a:ea typeface="Arial"/>
                <a:cs typeface="Arial"/>
                <a:sym typeface="Arial"/>
              </a:rPr>
              <a:t>-СН</a:t>
            </a:r>
            <a:r>
              <a:rPr lang="ru" sz="3300" b="1" baseline="-25000">
                <a:solidFill>
                  <a:schemeClr val="dk1"/>
                </a:solidFill>
                <a:latin typeface="Arial"/>
                <a:ea typeface="Arial"/>
                <a:cs typeface="Arial"/>
                <a:sym typeface="Arial"/>
              </a:rPr>
              <a:t>2</a:t>
            </a:r>
            <a:r>
              <a:rPr lang="ru" sz="2000" b="1">
                <a:solidFill>
                  <a:schemeClr val="dk1"/>
                </a:solidFill>
                <a:latin typeface="Arial"/>
                <a:ea typeface="Arial"/>
                <a:cs typeface="Arial"/>
                <a:sym typeface="Arial"/>
              </a:rPr>
              <a:t>-СООН — масляна кислота</a:t>
            </a:r>
            <a:endParaRPr sz="2000" b="1">
              <a:solidFill>
                <a:schemeClr val="dk1"/>
              </a:solidFill>
              <a:latin typeface="Arial"/>
              <a:ea typeface="Arial"/>
              <a:cs typeface="Arial"/>
              <a:sym typeface="Arial"/>
            </a:endParaRPr>
          </a:p>
          <a:p>
            <a:pPr marL="0" lvl="0" indent="0" algn="just" rtl="0">
              <a:lnSpc>
                <a:spcPct val="90000"/>
              </a:lnSpc>
              <a:spcBef>
                <a:spcPts val="500"/>
              </a:spcBef>
              <a:spcAft>
                <a:spcPts val="0"/>
              </a:spcAft>
              <a:buNone/>
            </a:pPr>
            <a:endParaRPr sz="2000" b="1">
              <a:solidFill>
                <a:schemeClr val="dk1"/>
              </a:solidFill>
              <a:latin typeface="Arial"/>
              <a:ea typeface="Arial"/>
              <a:cs typeface="Arial"/>
              <a:sym typeface="Arial"/>
            </a:endParaRPr>
          </a:p>
          <a:p>
            <a:pPr marL="0" lvl="0" indent="0" algn="just" rtl="0">
              <a:lnSpc>
                <a:spcPct val="90000"/>
              </a:lnSpc>
              <a:spcBef>
                <a:spcPts val="500"/>
              </a:spcBef>
              <a:spcAft>
                <a:spcPts val="0"/>
              </a:spcAft>
              <a:buNone/>
            </a:pPr>
            <a:endParaRPr sz="2000" b="1">
              <a:solidFill>
                <a:schemeClr val="dk1"/>
              </a:solidFill>
              <a:latin typeface="Arial"/>
              <a:ea typeface="Arial"/>
              <a:cs typeface="Arial"/>
              <a:sym typeface="Arial"/>
            </a:endParaRPr>
          </a:p>
          <a:p>
            <a:pPr marL="0" lvl="0" indent="0" algn="just" rtl="0">
              <a:lnSpc>
                <a:spcPct val="90000"/>
              </a:lnSpc>
              <a:spcBef>
                <a:spcPts val="600"/>
              </a:spcBef>
              <a:spcAft>
                <a:spcPts val="0"/>
              </a:spcAft>
              <a:buNone/>
            </a:pPr>
            <a:endParaRPr sz="2400">
              <a:solidFill>
                <a:schemeClr val="dk1"/>
              </a:solidFill>
              <a:latin typeface="Arial"/>
              <a:ea typeface="Arial"/>
              <a:cs typeface="Arial"/>
              <a:sym typeface="Arial"/>
            </a:endParaRPr>
          </a:p>
          <a:p>
            <a:pPr marL="0" lvl="0" indent="0" algn="l" rtl="0">
              <a:spcBef>
                <a:spcPts val="360"/>
              </a:spcBef>
              <a:spcAft>
                <a:spcPts val="0"/>
              </a:spcAft>
              <a:buNone/>
            </a:pPr>
            <a:endParaRPr/>
          </a:p>
        </p:txBody>
      </p:sp>
      <p:pic>
        <p:nvPicPr>
          <p:cNvPr id="149" name="Google Shape;149;p27"/>
          <p:cNvPicPr preferRelativeResize="0"/>
          <p:nvPr/>
        </p:nvPicPr>
        <p:blipFill>
          <a:blip r:embed="rId3">
            <a:alphaModFix/>
          </a:blip>
          <a:stretch>
            <a:fillRect/>
          </a:stretch>
        </p:blipFill>
        <p:spPr>
          <a:xfrm>
            <a:off x="507125" y="691050"/>
            <a:ext cx="1914525" cy="752475"/>
          </a:xfrm>
          <a:prstGeom prst="rect">
            <a:avLst/>
          </a:prstGeom>
          <a:noFill/>
          <a:ln>
            <a:noFill/>
          </a:ln>
        </p:spPr>
      </p:pic>
      <p:pic>
        <p:nvPicPr>
          <p:cNvPr id="150" name="Google Shape;150;p27"/>
          <p:cNvPicPr preferRelativeResize="0"/>
          <p:nvPr/>
        </p:nvPicPr>
        <p:blipFill>
          <a:blip r:embed="rId4">
            <a:alphaModFix/>
          </a:blip>
          <a:stretch>
            <a:fillRect/>
          </a:stretch>
        </p:blipFill>
        <p:spPr>
          <a:xfrm>
            <a:off x="3197125" y="677263"/>
            <a:ext cx="1843754" cy="780050"/>
          </a:xfrm>
          <a:prstGeom prst="rect">
            <a:avLst/>
          </a:prstGeom>
          <a:noFill/>
          <a:ln>
            <a:noFill/>
          </a:ln>
        </p:spPr>
      </p:pic>
      <p:pic>
        <p:nvPicPr>
          <p:cNvPr id="151" name="Google Shape;151;p27"/>
          <p:cNvPicPr preferRelativeResize="0"/>
          <p:nvPr/>
        </p:nvPicPr>
        <p:blipFill>
          <a:blip r:embed="rId4">
            <a:alphaModFix/>
          </a:blip>
          <a:stretch>
            <a:fillRect/>
          </a:stretch>
        </p:blipFill>
        <p:spPr>
          <a:xfrm>
            <a:off x="6062850" y="677263"/>
            <a:ext cx="1843754" cy="780050"/>
          </a:xfrm>
          <a:prstGeom prst="rect">
            <a:avLst/>
          </a:prstGeom>
          <a:noFill/>
          <a:ln>
            <a:noFill/>
          </a:ln>
        </p:spPr>
      </p:pic>
      <p:pic>
        <p:nvPicPr>
          <p:cNvPr id="152" name="Google Shape;152;p27"/>
          <p:cNvPicPr preferRelativeResize="0"/>
          <p:nvPr/>
        </p:nvPicPr>
        <p:blipFill>
          <a:blip r:embed="rId5">
            <a:alphaModFix/>
          </a:blip>
          <a:stretch>
            <a:fillRect/>
          </a:stretch>
        </p:blipFill>
        <p:spPr>
          <a:xfrm>
            <a:off x="516638" y="3058500"/>
            <a:ext cx="1895475" cy="800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679900" y="3278975"/>
            <a:ext cx="7951800" cy="1805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ru" sz="3000">
                <a:solidFill>
                  <a:srgbClr val="990000"/>
                </a:solidFill>
                <a:highlight>
                  <a:srgbClr val="FFFFFF"/>
                </a:highlight>
                <a:latin typeface="Times New Roman"/>
                <a:ea typeface="Times New Roman"/>
                <a:cs typeface="Times New Roman"/>
                <a:sym typeface="Times New Roman"/>
              </a:rPr>
              <a:t>Реакція естерифікації</a:t>
            </a:r>
            <a:r>
              <a:rPr lang="ru" sz="3000" b="0" i="1">
                <a:solidFill>
                  <a:srgbClr val="292B2C"/>
                </a:solidFill>
                <a:highlight>
                  <a:srgbClr val="FFFFFF"/>
                </a:highlight>
                <a:latin typeface="Times New Roman"/>
                <a:ea typeface="Times New Roman"/>
                <a:cs typeface="Times New Roman"/>
                <a:sym typeface="Times New Roman"/>
              </a:rPr>
              <a:t> — це реакція між кислотою і спиртом. Продуктами реакції естерифікації є естер і вода.</a:t>
            </a:r>
            <a:endParaRPr sz="3000">
              <a:latin typeface="Times New Roman"/>
              <a:ea typeface="Times New Roman"/>
              <a:cs typeface="Times New Roman"/>
              <a:sym typeface="Times New Roman"/>
            </a:endParaRPr>
          </a:p>
        </p:txBody>
      </p:sp>
      <p:sp>
        <p:nvSpPr>
          <p:cNvPr id="158" name="Google Shape;158;p28"/>
          <p:cNvSpPr txBox="1">
            <a:spLocks noGrp="1"/>
          </p:cNvSpPr>
          <p:nvPr>
            <p:ph type="body" idx="1"/>
          </p:nvPr>
        </p:nvSpPr>
        <p:spPr>
          <a:xfrm>
            <a:off x="1143000" y="548640"/>
            <a:ext cx="6400800" cy="260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59" name="Google Shape;159;p28"/>
          <p:cNvPicPr preferRelativeResize="0"/>
          <p:nvPr/>
        </p:nvPicPr>
        <p:blipFill>
          <a:blip r:embed="rId3">
            <a:alphaModFix/>
          </a:blip>
          <a:stretch>
            <a:fillRect/>
          </a:stretch>
        </p:blipFill>
        <p:spPr>
          <a:xfrm>
            <a:off x="990275" y="739025"/>
            <a:ext cx="7286625" cy="2294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1793875" y="3278981"/>
            <a:ext cx="6511800" cy="857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165" name="Google Shape;165;p29"/>
          <p:cNvSpPr txBox="1">
            <a:spLocks noGrp="1"/>
          </p:cNvSpPr>
          <p:nvPr>
            <p:ph type="body" idx="1"/>
          </p:nvPr>
        </p:nvSpPr>
        <p:spPr>
          <a:xfrm>
            <a:off x="1143000" y="548640"/>
            <a:ext cx="6400800" cy="260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66" name="Google Shape;166;p29"/>
          <p:cNvPicPr preferRelativeResize="0"/>
          <p:nvPr/>
        </p:nvPicPr>
        <p:blipFill>
          <a:blip r:embed="rId3">
            <a:alphaModFix/>
          </a:blip>
          <a:stretch>
            <a:fillRect/>
          </a:stretch>
        </p:blipFill>
        <p:spPr>
          <a:xfrm>
            <a:off x="576275" y="0"/>
            <a:ext cx="7818875" cy="4966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1087500" y="4286106"/>
            <a:ext cx="6511800" cy="857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ru" sz="4800">
                <a:solidFill>
                  <a:srgbClr val="990000"/>
                </a:solidFill>
                <a:latin typeface="Times New Roman"/>
                <a:ea typeface="Times New Roman"/>
                <a:cs typeface="Times New Roman"/>
                <a:sym typeface="Times New Roman"/>
              </a:rPr>
              <a:t>Реакція гідролізу</a:t>
            </a:r>
            <a:endParaRPr sz="4800">
              <a:solidFill>
                <a:srgbClr val="990000"/>
              </a:solidFill>
              <a:latin typeface="Times New Roman"/>
              <a:ea typeface="Times New Roman"/>
              <a:cs typeface="Times New Roman"/>
              <a:sym typeface="Times New Roman"/>
            </a:endParaRPr>
          </a:p>
        </p:txBody>
      </p:sp>
      <p:sp>
        <p:nvSpPr>
          <p:cNvPr id="172" name="Google Shape;172;p30"/>
          <p:cNvSpPr txBox="1">
            <a:spLocks noGrp="1"/>
          </p:cNvSpPr>
          <p:nvPr>
            <p:ph type="body" idx="1"/>
          </p:nvPr>
        </p:nvSpPr>
        <p:spPr>
          <a:xfrm>
            <a:off x="310375" y="236475"/>
            <a:ext cx="8454300" cy="415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ru" sz="2400" b="1">
                <a:solidFill>
                  <a:srgbClr val="292B2C"/>
                </a:solidFill>
                <a:highlight>
                  <a:srgbClr val="FFFFFF"/>
                </a:highlight>
                <a:latin typeface="Times New Roman"/>
                <a:ea typeface="Times New Roman"/>
                <a:cs typeface="Times New Roman"/>
                <a:sym typeface="Times New Roman"/>
              </a:rPr>
              <a:t>Гідроліз естеру </a:t>
            </a:r>
            <a:r>
              <a:rPr lang="ru" sz="2400">
                <a:solidFill>
                  <a:srgbClr val="292B2C"/>
                </a:solidFill>
                <a:highlight>
                  <a:srgbClr val="FFFFFF"/>
                </a:highlight>
                <a:latin typeface="Times New Roman"/>
                <a:ea typeface="Times New Roman"/>
                <a:cs typeface="Times New Roman"/>
                <a:sym typeface="Times New Roman"/>
              </a:rPr>
              <a:t>— зворотний реакції естерифікації процес його розкладу під дією води з утворенням карбонової кислоти і спирту. Щоб він відбувався в одному напрямі, реакцію проводять у присутності лугу:</a:t>
            </a:r>
            <a:endParaRPr sz="2400">
              <a:latin typeface="Times New Roman"/>
              <a:ea typeface="Times New Roman"/>
              <a:cs typeface="Times New Roman"/>
              <a:sym typeface="Times New Roman"/>
            </a:endParaRPr>
          </a:p>
        </p:txBody>
      </p:sp>
      <p:pic>
        <p:nvPicPr>
          <p:cNvPr id="173" name="Google Shape;173;p30"/>
          <p:cNvPicPr preferRelativeResize="0"/>
          <p:nvPr/>
        </p:nvPicPr>
        <p:blipFill>
          <a:blip r:embed="rId3">
            <a:alphaModFix/>
          </a:blip>
          <a:stretch>
            <a:fillRect/>
          </a:stretch>
        </p:blipFill>
        <p:spPr>
          <a:xfrm>
            <a:off x="310375" y="1936200"/>
            <a:ext cx="8454300" cy="1995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391</Words>
  <Application>Microsoft Office PowerPoint</Application>
  <PresentationFormat>Экран (16:9)</PresentationFormat>
  <Paragraphs>62</Paragraphs>
  <Slides>22</Slides>
  <Notes>22</Notes>
  <HiddenSlides>0</HiddenSlides>
  <MMClips>0</MMClips>
  <ScaleCrop>false</ScaleCrop>
  <HeadingPairs>
    <vt:vector size="4" baseType="variant">
      <vt:variant>
        <vt:lpstr>Тема</vt:lpstr>
      </vt:variant>
      <vt:variant>
        <vt:i4>2</vt:i4>
      </vt:variant>
      <vt:variant>
        <vt:lpstr>Заголовки слайдов</vt:lpstr>
      </vt:variant>
      <vt:variant>
        <vt:i4>22</vt:i4>
      </vt:variant>
    </vt:vector>
  </HeadingPairs>
  <TitlesOfParts>
    <vt:vector size="24" baseType="lpstr">
      <vt:lpstr>Simple Light</vt:lpstr>
      <vt:lpstr>Воздушный поток</vt:lpstr>
      <vt:lpstr>Презентация PowerPoint</vt:lpstr>
      <vt:lpstr>Презентация PowerPoint</vt:lpstr>
      <vt:lpstr>Презентация PowerPoint</vt:lpstr>
      <vt:lpstr>Презентация PowerPoint</vt:lpstr>
      <vt:lpstr>Будова естерів</vt:lpstr>
      <vt:lpstr>Ізомерія</vt:lpstr>
      <vt:lpstr>Реакція естерифікації — це реакція між кислотою і спиртом. Продуктами реакції естерифікації є естер і вода.</vt:lpstr>
      <vt:lpstr>Презентация PowerPoint</vt:lpstr>
      <vt:lpstr>Реакція гідролізу</vt:lpstr>
      <vt:lpstr>Презентация PowerPoint</vt:lpstr>
      <vt:lpstr>Презентация PowerPoint</vt:lpstr>
      <vt:lpstr>Жири. Будова і склад</vt:lpstr>
      <vt:lpstr>Презентация PowerPoint</vt:lpstr>
      <vt:lpstr>До складу жирів найчастіше входять залишки пальмітинової С15Н31СООН, стеаринової С17Н35СООН, олеїнової С17Н33СООН кислот.Тверді жири — переважно тваринного походження, їх молекули містять залишки насичених вищих карбонових кислот (пальмітинової С15Н31СООН, маргаринової С16Н33СООН, стеаринової С17Н35СООН). До складу молекул олій входять переважно залишки ненасичених вищих карбонових кислот (олеїнової С17Н33СООН, лінолевої С17Н31СООН, ліноленової С17Н29СООН).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Hunter</cp:lastModifiedBy>
  <cp:revision>2</cp:revision>
  <dcterms:modified xsi:type="dcterms:W3CDTF">2021-01-09T10:10:03Z</dcterms:modified>
</cp:coreProperties>
</file>