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22" autoAdjust="0"/>
  </p:normalViewPr>
  <p:slideViewPr>
    <p:cSldViewPr>
      <p:cViewPr varScale="1">
        <p:scale>
          <a:sx n="50" d="100"/>
          <a:sy n="50" d="100"/>
        </p:scale>
        <p:origin x="-96" y="-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EE774-BD6E-4211-B605-94DE380FB87B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FFDBC-7875-43B9-987C-B88A732FA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EE774-BD6E-4211-B605-94DE380FB87B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FFDBC-7875-43B9-987C-B88A732FA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EE774-BD6E-4211-B605-94DE380FB87B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FFDBC-7875-43B9-987C-B88A732FA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EE774-BD6E-4211-B605-94DE380FB87B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FFDBC-7875-43B9-987C-B88A732FA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EE774-BD6E-4211-B605-94DE380FB87B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FFDBC-7875-43B9-987C-B88A732FA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EE774-BD6E-4211-B605-94DE380FB87B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FFDBC-7875-43B9-987C-B88A732FA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EE774-BD6E-4211-B605-94DE380FB87B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FFDBC-7875-43B9-987C-B88A732FA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EE774-BD6E-4211-B605-94DE380FB87B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FFDBC-7875-43B9-987C-B88A732FA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EE774-BD6E-4211-B605-94DE380FB87B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FFDBC-7875-43B9-987C-B88A732FA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EE774-BD6E-4211-B605-94DE380FB87B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FFDBC-7875-43B9-987C-B88A732FA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EE774-BD6E-4211-B605-94DE380FB87B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FFDBC-7875-43B9-987C-B88A732FA5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C3EE774-BD6E-4211-B605-94DE380FB87B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36FFDBC-7875-43B9-987C-B88A732FA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testportal.gov.ua/wp-content/uploads/2020/10/Nakaz-UTSOYAO-163_na-sajt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10000" dirty="0" smtClean="0">
                <a:latin typeface="Constantia" pitchFamily="18" charset="0"/>
              </a:rPr>
              <a:t>ЗНО</a:t>
            </a:r>
            <a:endParaRPr lang="ru-RU" sz="10000" dirty="0">
              <a:latin typeface="Constant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sz="9800" b="1" dirty="0" smtClean="0">
                <a:solidFill>
                  <a:srgbClr val="FF0000"/>
                </a:solidFill>
              </a:rPr>
              <a:t>2021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989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uk-UA" sz="3200" b="1" dirty="0" smtClean="0">
                <a:solidFill>
                  <a:srgbClr val="C00000"/>
                </a:solidFill>
                <a:latin typeface="Comic Sans MS" pitchFamily="66" charset="0"/>
              </a:rPr>
              <a:t>Українським центром оцінювання якості освіти </a:t>
            </a:r>
            <a:r>
              <a:rPr lang="uk-UA" dirty="0" smtClean="0">
                <a:latin typeface="Comic Sans MS" pitchFamily="66" charset="0"/>
              </a:rPr>
              <a:t>протягом навчального року планується втілити в життя </a:t>
            </a:r>
            <a:r>
              <a:rPr lang="uk-UA" b="1" dirty="0" smtClean="0">
                <a:latin typeface="Comic Sans MS" pitchFamily="66" charset="0"/>
              </a:rPr>
              <a:t>4 </a:t>
            </a:r>
            <a:r>
              <a:rPr lang="uk-UA" b="1" dirty="0" err="1" smtClean="0">
                <a:latin typeface="Comic Sans MS" pitchFamily="66" charset="0"/>
              </a:rPr>
              <a:t>проєкти</a:t>
            </a:r>
            <a:r>
              <a:rPr lang="uk-UA" dirty="0" smtClean="0">
                <a:latin typeface="Comic Sans MS" pitchFamily="66" charset="0"/>
              </a:rPr>
              <a:t>:</a:t>
            </a:r>
          </a:p>
          <a:p>
            <a:pPr>
              <a:buNone/>
            </a:pPr>
            <a:endParaRPr lang="uk-UA" dirty="0" smtClean="0">
              <a:latin typeface="Comic Sans MS" pitchFamily="66" charset="0"/>
            </a:endParaRPr>
          </a:p>
          <a:p>
            <a:r>
              <a:rPr lang="uk-UA" b="1" dirty="0" smtClean="0">
                <a:latin typeface="Comic Sans MS" pitchFamily="66" charset="0"/>
              </a:rPr>
              <a:t>Січень 2021 </a:t>
            </a:r>
            <a:r>
              <a:rPr lang="uk-UA" dirty="0" smtClean="0">
                <a:latin typeface="Comic Sans MS" pitchFamily="66" charset="0"/>
              </a:rPr>
              <a:t>– сертифікація вчителів.</a:t>
            </a:r>
          </a:p>
          <a:p>
            <a:r>
              <a:rPr lang="uk-UA" b="1" dirty="0" smtClean="0">
                <a:latin typeface="Comic Sans MS" pitchFamily="66" charset="0"/>
              </a:rPr>
              <a:t>Березень-квітень 2021 </a:t>
            </a:r>
            <a:r>
              <a:rPr lang="uk-UA" dirty="0" smtClean="0">
                <a:latin typeface="Comic Sans MS" pitchFamily="66" charset="0"/>
              </a:rPr>
              <a:t>– Державна підсумкова атестація для випускників початкової школи.</a:t>
            </a:r>
          </a:p>
          <a:p>
            <a:r>
              <a:rPr lang="uk-UA" b="1" dirty="0" smtClean="0">
                <a:latin typeface="Comic Sans MS" pitchFamily="66" charset="0"/>
              </a:rPr>
              <a:t>Квітень-травень 2021 </a:t>
            </a:r>
            <a:r>
              <a:rPr lang="uk-UA" dirty="0" smtClean="0">
                <a:latin typeface="Comic Sans MS" pitchFamily="66" charset="0"/>
              </a:rPr>
              <a:t>– </a:t>
            </a:r>
            <a:r>
              <a:rPr lang="ru-RU" dirty="0" err="1" smtClean="0">
                <a:latin typeface="Comic Sans MS" pitchFamily="66" charset="0"/>
              </a:rPr>
              <a:t>Програма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міжнародного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оцінювання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учнів</a:t>
            </a:r>
            <a:r>
              <a:rPr lang="ru-RU" dirty="0" smtClean="0">
                <a:latin typeface="Comic Sans MS" pitchFamily="66" charset="0"/>
              </a:rPr>
              <a:t> – PISA.</a:t>
            </a:r>
          </a:p>
          <a:p>
            <a:r>
              <a:rPr lang="uk-UA" b="1" dirty="0" smtClean="0">
                <a:latin typeface="Comic Sans MS" pitchFamily="66" charset="0"/>
              </a:rPr>
              <a:t>Травень-червень 2021 </a:t>
            </a:r>
            <a:r>
              <a:rPr lang="uk-UA" dirty="0" smtClean="0">
                <a:latin typeface="Comic Sans MS" pitchFamily="66" charset="0"/>
              </a:rPr>
              <a:t>– Зовнішнє незалежне тестування.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900" b="1" dirty="0" smtClean="0">
                <a:latin typeface="Comic Sans MS" pitchFamily="66" charset="0"/>
              </a:rPr>
              <a:t>		Наказом </a:t>
            </a:r>
            <a:r>
              <a:rPr lang="ru-RU" sz="1900" b="1" dirty="0" err="1" smtClean="0">
                <a:latin typeface="Comic Sans MS" pitchFamily="66" charset="0"/>
              </a:rPr>
              <a:t>Міністерства</a:t>
            </a:r>
            <a:r>
              <a:rPr lang="ru-RU" sz="1900" b="1" dirty="0" smtClean="0">
                <a:latin typeface="Comic Sans MS" pitchFamily="66" charset="0"/>
              </a:rPr>
              <a:t> </a:t>
            </a:r>
            <a:r>
              <a:rPr lang="ru-RU" sz="1900" b="1" dirty="0" err="1" smtClean="0">
                <a:latin typeface="Comic Sans MS" pitchFamily="66" charset="0"/>
              </a:rPr>
              <a:t>освіти</a:t>
            </a:r>
            <a:r>
              <a:rPr lang="ru-RU" sz="1900" b="1" dirty="0" smtClean="0">
                <a:latin typeface="Comic Sans MS" pitchFamily="66" charset="0"/>
              </a:rPr>
              <a:t> </a:t>
            </a:r>
            <a:r>
              <a:rPr lang="ru-RU" sz="1900" b="1" dirty="0" err="1" smtClean="0">
                <a:latin typeface="Comic Sans MS" pitchFamily="66" charset="0"/>
              </a:rPr>
              <a:t>і</a:t>
            </a:r>
            <a:r>
              <a:rPr lang="ru-RU" sz="1900" b="1" dirty="0" smtClean="0">
                <a:latin typeface="Comic Sans MS" pitchFamily="66" charset="0"/>
              </a:rPr>
              <a:t> науки </a:t>
            </a:r>
            <a:r>
              <a:rPr lang="ru-RU" sz="1900" b="1" dirty="0" err="1" smtClean="0">
                <a:latin typeface="Comic Sans MS" pitchFamily="66" charset="0"/>
              </a:rPr>
              <a:t>України</a:t>
            </a:r>
            <a:r>
              <a:rPr lang="ru-RU" sz="1900" b="1" dirty="0" smtClean="0">
                <a:latin typeface="Comic Sans MS" pitchFamily="66" charset="0"/>
              </a:rPr>
              <a:t> </a:t>
            </a:r>
            <a:r>
              <a:rPr lang="ru-RU" sz="1900" b="1" dirty="0" err="1" smtClean="0">
                <a:latin typeface="Comic Sans MS" pitchFamily="66" charset="0"/>
              </a:rPr>
              <a:t>від</a:t>
            </a:r>
            <a:r>
              <a:rPr lang="ru-RU" sz="1900" b="1" dirty="0" smtClean="0">
                <a:latin typeface="Comic Sans MS" pitchFamily="66" charset="0"/>
              </a:rPr>
              <a:t> 9 </a:t>
            </a:r>
            <a:r>
              <a:rPr lang="ru-RU" sz="1900" b="1" dirty="0" err="1" smtClean="0">
                <a:latin typeface="Comic Sans MS" pitchFamily="66" charset="0"/>
              </a:rPr>
              <a:t>липня</a:t>
            </a:r>
            <a:r>
              <a:rPr lang="ru-RU" sz="1900" b="1" dirty="0" smtClean="0">
                <a:latin typeface="Comic Sans MS" pitchFamily="66" charset="0"/>
              </a:rPr>
              <a:t> 2019 року №945 </a:t>
            </a:r>
            <a:r>
              <a:rPr lang="ru-RU" sz="1900" b="1" dirty="0" err="1" smtClean="0">
                <a:latin typeface="Comic Sans MS" pitchFamily="66" charset="0"/>
              </a:rPr>
              <a:t>урегулювано</a:t>
            </a:r>
            <a:r>
              <a:rPr lang="ru-RU" sz="1900" b="1" dirty="0" smtClean="0">
                <a:latin typeface="Comic Sans MS" pitchFamily="66" charset="0"/>
              </a:rPr>
              <a:t> </a:t>
            </a:r>
            <a:r>
              <a:rPr lang="ru-RU" sz="1900" b="1" dirty="0" err="1" smtClean="0">
                <a:latin typeface="Comic Sans MS" pitchFamily="66" charset="0"/>
              </a:rPr>
              <a:t>проведення</a:t>
            </a:r>
            <a:r>
              <a:rPr lang="ru-RU" sz="1900" b="1" dirty="0" smtClean="0">
                <a:latin typeface="Comic Sans MS" pitchFamily="66" charset="0"/>
              </a:rPr>
              <a:t> </a:t>
            </a:r>
            <a:r>
              <a:rPr lang="ru-RU" sz="1900" b="1" dirty="0" err="1" smtClean="0">
                <a:latin typeface="Comic Sans MS" pitchFamily="66" charset="0"/>
              </a:rPr>
              <a:t>зовнішнього</a:t>
            </a:r>
            <a:r>
              <a:rPr lang="ru-RU" sz="1900" b="1" dirty="0" smtClean="0">
                <a:latin typeface="Comic Sans MS" pitchFamily="66" charset="0"/>
              </a:rPr>
              <a:t> </a:t>
            </a:r>
            <a:r>
              <a:rPr lang="ru-RU" sz="1900" b="1" dirty="0" err="1" smtClean="0">
                <a:latin typeface="Comic Sans MS" pitchFamily="66" charset="0"/>
              </a:rPr>
              <a:t>незалежного</a:t>
            </a:r>
            <a:r>
              <a:rPr lang="ru-RU" sz="1900" b="1" dirty="0" smtClean="0">
                <a:latin typeface="Comic Sans MS" pitchFamily="66" charset="0"/>
              </a:rPr>
              <a:t> </a:t>
            </a:r>
            <a:r>
              <a:rPr lang="ru-RU" sz="1900" b="1" dirty="0" err="1" smtClean="0">
                <a:latin typeface="Comic Sans MS" pitchFamily="66" charset="0"/>
              </a:rPr>
              <a:t>оцінювання</a:t>
            </a:r>
            <a:r>
              <a:rPr lang="ru-RU" sz="1900" b="1" dirty="0" smtClean="0">
                <a:latin typeface="Comic Sans MS" pitchFamily="66" charset="0"/>
              </a:rPr>
              <a:t> 2021 року. </a:t>
            </a:r>
            <a:r>
              <a:rPr lang="ru-RU" sz="1900" b="1" dirty="0" err="1" smtClean="0">
                <a:latin typeface="Comic Sans MS" pitchFamily="66" charset="0"/>
              </a:rPr>
              <a:t>Відповідно</a:t>
            </a:r>
            <a:r>
              <a:rPr lang="ru-RU" sz="1900" b="1" dirty="0" smtClean="0">
                <a:latin typeface="Comic Sans MS" pitchFamily="66" charset="0"/>
              </a:rPr>
              <a:t> до наказу </a:t>
            </a:r>
            <a:r>
              <a:rPr lang="ru-RU" sz="1900" b="1" dirty="0" err="1" smtClean="0">
                <a:latin typeface="Comic Sans MS" pitchFamily="66" charset="0"/>
              </a:rPr>
              <a:t>кожен</a:t>
            </a:r>
            <a:r>
              <a:rPr lang="ru-RU" sz="1900" b="1" dirty="0" smtClean="0">
                <a:latin typeface="Comic Sans MS" pitchFamily="66" charset="0"/>
              </a:rPr>
              <a:t> </a:t>
            </a:r>
            <a:r>
              <a:rPr lang="ru-RU" sz="1900" b="1" dirty="0" err="1" smtClean="0">
                <a:latin typeface="Comic Sans MS" pitchFamily="66" charset="0"/>
              </a:rPr>
              <a:t>зареєстрований</a:t>
            </a:r>
            <a:r>
              <a:rPr lang="ru-RU" sz="1900" b="1" dirty="0" smtClean="0">
                <a:latin typeface="Comic Sans MS" pitchFamily="66" charset="0"/>
              </a:rPr>
              <a:t> </a:t>
            </a:r>
            <a:r>
              <a:rPr lang="ru-RU" sz="1900" b="1" dirty="0" err="1" smtClean="0">
                <a:latin typeface="Comic Sans MS" pitchFamily="66" charset="0"/>
              </a:rPr>
              <a:t>учасник</a:t>
            </a:r>
            <a:r>
              <a:rPr lang="ru-RU" sz="1900" b="1" dirty="0" smtClean="0">
                <a:latin typeface="Comic Sans MS" pitchFamily="66" charset="0"/>
              </a:rPr>
              <a:t> </a:t>
            </a:r>
            <a:r>
              <a:rPr lang="ru-RU" sz="1900" b="1" dirty="0" err="1" smtClean="0">
                <a:latin typeface="Comic Sans MS" pitchFamily="66" charset="0"/>
              </a:rPr>
              <a:t>має</a:t>
            </a:r>
            <a:r>
              <a:rPr lang="ru-RU" sz="1900" b="1" dirty="0" smtClean="0">
                <a:latin typeface="Comic Sans MS" pitchFamily="66" charset="0"/>
              </a:rPr>
              <a:t> право пройти тести </a:t>
            </a:r>
            <a:r>
              <a:rPr lang="ru-RU" sz="1900" b="1" u="sng" dirty="0" err="1" smtClean="0">
                <a:solidFill>
                  <a:srgbClr val="FF0000"/>
                </a:solidFill>
                <a:latin typeface="Comic Sans MS" pitchFamily="66" charset="0"/>
              </a:rPr>
              <a:t>щонайбільше</a:t>
            </a:r>
            <a:r>
              <a:rPr lang="ru-RU" sz="1900" b="1" u="sng" dirty="0" smtClean="0">
                <a:solidFill>
                  <a:srgbClr val="FF0000"/>
                </a:solidFill>
                <a:latin typeface="Comic Sans MS" pitchFamily="66" charset="0"/>
              </a:rPr>
              <a:t> </a:t>
            </a:r>
            <a:r>
              <a:rPr lang="ru-RU" sz="1900" b="1" u="sng" dirty="0" err="1" smtClean="0">
                <a:solidFill>
                  <a:srgbClr val="FF0000"/>
                </a:solidFill>
                <a:latin typeface="Comic Sans MS" pitchFamily="66" charset="0"/>
              </a:rPr>
              <a:t>з</a:t>
            </a:r>
            <a:r>
              <a:rPr lang="ru-RU" sz="1900" b="1" u="sng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1900" b="1" u="sng" dirty="0" err="1" smtClean="0">
                <a:solidFill>
                  <a:srgbClr val="FF0000"/>
                </a:solidFill>
                <a:latin typeface="Comic Sans MS" pitchFamily="66" charset="0"/>
              </a:rPr>
              <a:t>п’яти</a:t>
            </a:r>
            <a:r>
              <a:rPr lang="ru-RU" sz="1900" b="1" u="sng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1900" b="1" u="sng" dirty="0" err="1" smtClean="0">
                <a:solidFill>
                  <a:srgbClr val="FF0000"/>
                </a:solidFill>
                <a:latin typeface="Comic Sans MS" pitchFamily="66" charset="0"/>
              </a:rPr>
              <a:t>навчальних</a:t>
            </a:r>
            <a:r>
              <a:rPr lang="ru-RU" sz="1900" b="1" u="sng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1900" b="1" u="sng" dirty="0" err="1" smtClean="0">
                <a:solidFill>
                  <a:srgbClr val="FF0000"/>
                </a:solidFill>
                <a:latin typeface="Comic Sans MS" pitchFamily="66" charset="0"/>
              </a:rPr>
              <a:t>предметів</a:t>
            </a:r>
            <a:r>
              <a:rPr lang="ru-RU" sz="1900" b="1" dirty="0" smtClean="0">
                <a:latin typeface="Comic Sans MS" pitchFamily="66" charset="0"/>
              </a:rPr>
              <a:t>. </a:t>
            </a:r>
            <a:r>
              <a:rPr lang="ru-RU" sz="1900" b="1" dirty="0" err="1" smtClean="0">
                <a:latin typeface="Comic Sans MS" pitchFamily="66" charset="0"/>
              </a:rPr>
              <a:t>Загалом</a:t>
            </a:r>
            <a:r>
              <a:rPr lang="ru-RU" sz="1900" b="1" dirty="0" smtClean="0">
                <a:latin typeface="Comic Sans MS" pitchFamily="66" charset="0"/>
              </a:rPr>
              <a:t> </a:t>
            </a:r>
            <a:r>
              <a:rPr lang="ru-RU" sz="1900" b="1" dirty="0" err="1" smtClean="0">
                <a:latin typeface="Comic Sans MS" pitchFamily="66" charset="0"/>
              </a:rPr>
              <a:t>зовнішнє</a:t>
            </a:r>
            <a:r>
              <a:rPr lang="ru-RU" sz="1900" b="1" dirty="0" smtClean="0">
                <a:latin typeface="Comic Sans MS" pitchFamily="66" charset="0"/>
              </a:rPr>
              <a:t> </a:t>
            </a:r>
            <a:r>
              <a:rPr lang="ru-RU" sz="1900" b="1" dirty="0" err="1" smtClean="0">
                <a:latin typeface="Comic Sans MS" pitchFamily="66" charset="0"/>
              </a:rPr>
              <a:t>незалежне</a:t>
            </a:r>
            <a:r>
              <a:rPr lang="ru-RU" sz="1900" b="1" dirty="0" smtClean="0">
                <a:latin typeface="Comic Sans MS" pitchFamily="66" charset="0"/>
              </a:rPr>
              <a:t> </a:t>
            </a:r>
            <a:r>
              <a:rPr lang="ru-RU" sz="1900" b="1" dirty="0" err="1" smtClean="0">
                <a:latin typeface="Comic Sans MS" pitchFamily="66" charset="0"/>
              </a:rPr>
              <a:t>оцінювання</a:t>
            </a:r>
            <a:r>
              <a:rPr lang="ru-RU" sz="1900" b="1" dirty="0" smtClean="0">
                <a:latin typeface="Comic Sans MS" pitchFamily="66" charset="0"/>
              </a:rPr>
              <a:t> </a:t>
            </a:r>
            <a:r>
              <a:rPr lang="ru-RU" sz="1900" b="1" dirty="0" err="1" smtClean="0">
                <a:latin typeface="Comic Sans MS" pitchFamily="66" charset="0"/>
              </a:rPr>
              <a:t>відбуватиметься</a:t>
            </a:r>
            <a:r>
              <a:rPr lang="ru-RU" sz="1900" b="1" dirty="0" smtClean="0">
                <a:latin typeface="Comic Sans MS" pitchFamily="66" charset="0"/>
              </a:rPr>
              <a:t> </a:t>
            </a:r>
            <a:r>
              <a:rPr lang="ru-RU" sz="1900" b="1" dirty="0" err="1" smtClean="0">
                <a:latin typeface="Comic Sans MS" pitchFamily="66" charset="0"/>
              </a:rPr>
              <a:t>з</a:t>
            </a:r>
            <a:r>
              <a:rPr lang="ru-RU" sz="1900" b="1" dirty="0" smtClean="0">
                <a:latin typeface="Comic Sans MS" pitchFamily="66" charset="0"/>
              </a:rPr>
              <a:t> </a:t>
            </a:r>
            <a:r>
              <a:rPr lang="ru-RU" sz="1900" b="1" dirty="0" err="1" smtClean="0">
                <a:latin typeface="Comic Sans MS" pitchFamily="66" charset="0"/>
              </a:rPr>
              <a:t>дванадцяти</a:t>
            </a:r>
            <a:r>
              <a:rPr lang="ru-RU" sz="1900" b="1" dirty="0" smtClean="0">
                <a:latin typeface="Comic Sans MS" pitchFamily="66" charset="0"/>
              </a:rPr>
              <a:t> </a:t>
            </a:r>
            <a:r>
              <a:rPr lang="ru-RU" sz="1900" b="1" dirty="0" err="1" smtClean="0">
                <a:latin typeface="Comic Sans MS" pitchFamily="66" charset="0"/>
              </a:rPr>
              <a:t>навчальних</a:t>
            </a:r>
            <a:r>
              <a:rPr lang="ru-RU" sz="1900" b="1" dirty="0" smtClean="0">
                <a:latin typeface="Comic Sans MS" pitchFamily="66" charset="0"/>
              </a:rPr>
              <a:t> </a:t>
            </a:r>
            <a:r>
              <a:rPr lang="ru-RU" sz="1900" b="1" dirty="0" err="1" smtClean="0">
                <a:latin typeface="Comic Sans MS" pitchFamily="66" charset="0"/>
              </a:rPr>
              <a:t>предметів</a:t>
            </a:r>
            <a:r>
              <a:rPr lang="ru-RU" sz="1900" b="1" dirty="0" smtClean="0">
                <a:latin typeface="Comic Sans MS" pitchFamily="66" charset="0"/>
              </a:rPr>
              <a:t>:</a:t>
            </a:r>
          </a:p>
          <a:p>
            <a:endParaRPr lang="ru-RU" sz="16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1600" b="1" dirty="0" smtClean="0">
                <a:latin typeface="Comic Sans MS" pitchFamily="66" charset="0"/>
              </a:rPr>
              <a:t>	</a:t>
            </a:r>
            <a:r>
              <a:rPr lang="ru-RU" sz="1600" b="1" dirty="0" smtClean="0">
                <a:latin typeface="Comic Sans MS" pitchFamily="66" charset="0"/>
              </a:rPr>
              <a:t>• </a:t>
            </a:r>
            <a:r>
              <a:rPr lang="ru-RU" sz="1600" b="1" dirty="0" err="1" smtClean="0">
                <a:latin typeface="Comic Sans MS" pitchFamily="66" charset="0"/>
              </a:rPr>
              <a:t>українська</a:t>
            </a:r>
            <a:r>
              <a:rPr lang="ru-RU" sz="1600" b="1" dirty="0" smtClean="0">
                <a:latin typeface="Comic Sans MS" pitchFamily="66" charset="0"/>
              </a:rPr>
              <a:t> </a:t>
            </a:r>
            <a:r>
              <a:rPr lang="ru-RU" sz="1600" b="1" dirty="0" err="1" smtClean="0">
                <a:latin typeface="Comic Sans MS" pitchFamily="66" charset="0"/>
              </a:rPr>
              <a:t>мова</a:t>
            </a:r>
            <a:r>
              <a:rPr lang="ru-RU" sz="1600" b="1" dirty="0" smtClean="0">
                <a:latin typeface="Comic Sans MS" pitchFamily="66" charset="0"/>
              </a:rPr>
              <a:t>				</a:t>
            </a:r>
            <a:br>
              <a:rPr lang="ru-RU" sz="1600" b="1" dirty="0" smtClean="0">
                <a:latin typeface="Comic Sans MS" pitchFamily="66" charset="0"/>
              </a:rPr>
            </a:br>
            <a:r>
              <a:rPr lang="ru-RU" sz="1600" b="1" dirty="0" smtClean="0">
                <a:latin typeface="Comic Sans MS" pitchFamily="66" charset="0"/>
              </a:rPr>
              <a:t>• </a:t>
            </a:r>
            <a:r>
              <a:rPr lang="ru-RU" sz="1600" b="1" dirty="0" err="1" smtClean="0">
                <a:latin typeface="Comic Sans MS" pitchFamily="66" charset="0"/>
              </a:rPr>
              <a:t>українська</a:t>
            </a:r>
            <a:r>
              <a:rPr lang="ru-RU" sz="1600" b="1" dirty="0" smtClean="0">
                <a:latin typeface="Comic Sans MS" pitchFamily="66" charset="0"/>
              </a:rPr>
              <a:t> </a:t>
            </a:r>
            <a:r>
              <a:rPr lang="ru-RU" sz="1600" b="1" dirty="0" err="1" smtClean="0">
                <a:latin typeface="Comic Sans MS" pitchFamily="66" charset="0"/>
              </a:rPr>
              <a:t>мова</a:t>
            </a:r>
            <a:r>
              <a:rPr lang="ru-RU" sz="1600" b="1" dirty="0" smtClean="0">
                <a:latin typeface="Comic Sans MS" pitchFamily="66" charset="0"/>
              </a:rPr>
              <a:t> </a:t>
            </a:r>
            <a:r>
              <a:rPr lang="ru-RU" sz="1600" b="1" dirty="0" err="1" smtClean="0">
                <a:latin typeface="Comic Sans MS" pitchFamily="66" charset="0"/>
              </a:rPr>
              <a:t>і</a:t>
            </a:r>
            <a:r>
              <a:rPr lang="ru-RU" sz="1600" b="1" dirty="0" smtClean="0">
                <a:latin typeface="Comic Sans MS" pitchFamily="66" charset="0"/>
              </a:rPr>
              <a:t> </a:t>
            </a:r>
            <a:r>
              <a:rPr lang="ru-RU" sz="1600" b="1" dirty="0" err="1" smtClean="0">
                <a:latin typeface="Comic Sans MS" pitchFamily="66" charset="0"/>
              </a:rPr>
              <a:t>література</a:t>
            </a:r>
            <a:r>
              <a:rPr lang="ru-RU" sz="1600" b="1" dirty="0" smtClean="0">
                <a:latin typeface="Comic Sans MS" pitchFamily="66" charset="0"/>
              </a:rPr>
              <a:t/>
            </a:r>
            <a:br>
              <a:rPr lang="ru-RU" sz="1600" b="1" dirty="0" smtClean="0">
                <a:latin typeface="Comic Sans MS" pitchFamily="66" charset="0"/>
              </a:rPr>
            </a:br>
            <a:r>
              <a:rPr lang="ru-RU" sz="1600" b="1" dirty="0" smtClean="0">
                <a:latin typeface="Comic Sans MS" pitchFamily="66" charset="0"/>
              </a:rPr>
              <a:t>• </a:t>
            </a:r>
            <a:r>
              <a:rPr lang="ru-RU" sz="1600" b="1" dirty="0" err="1" smtClean="0">
                <a:latin typeface="Comic Sans MS" pitchFamily="66" charset="0"/>
              </a:rPr>
              <a:t>історія</a:t>
            </a:r>
            <a:r>
              <a:rPr lang="ru-RU" sz="1600" b="1" dirty="0" smtClean="0">
                <a:latin typeface="Comic Sans MS" pitchFamily="66" charset="0"/>
              </a:rPr>
              <a:t> </a:t>
            </a:r>
            <a:r>
              <a:rPr lang="ru-RU" sz="1600" b="1" dirty="0" err="1" smtClean="0">
                <a:latin typeface="Comic Sans MS" pitchFamily="66" charset="0"/>
              </a:rPr>
              <a:t>України</a:t>
            </a:r>
            <a:r>
              <a:rPr lang="ru-RU" sz="1600" b="1" dirty="0" smtClean="0">
                <a:latin typeface="Comic Sans MS" pitchFamily="66" charset="0"/>
              </a:rPr>
              <a:t/>
            </a:r>
            <a:br>
              <a:rPr lang="ru-RU" sz="1600" b="1" dirty="0" smtClean="0">
                <a:latin typeface="Comic Sans MS" pitchFamily="66" charset="0"/>
              </a:rPr>
            </a:br>
            <a:r>
              <a:rPr lang="ru-RU" sz="1600" b="1" dirty="0" smtClean="0">
                <a:latin typeface="Comic Sans MS" pitchFamily="66" charset="0"/>
              </a:rPr>
              <a:t>• математика</a:t>
            </a:r>
            <a:br>
              <a:rPr lang="ru-RU" sz="1600" b="1" dirty="0" smtClean="0">
                <a:latin typeface="Comic Sans MS" pitchFamily="66" charset="0"/>
              </a:rPr>
            </a:br>
            <a:r>
              <a:rPr lang="ru-RU" sz="1600" b="1" dirty="0" smtClean="0">
                <a:latin typeface="Comic Sans MS" pitchFamily="66" charset="0"/>
              </a:rPr>
              <a:t>• </a:t>
            </a:r>
            <a:r>
              <a:rPr lang="ru-RU" sz="1600" b="1" dirty="0" err="1" smtClean="0">
                <a:latin typeface="Comic Sans MS" pitchFamily="66" charset="0"/>
              </a:rPr>
              <a:t>біологія</a:t>
            </a:r>
            <a:r>
              <a:rPr lang="ru-RU" sz="1600" b="1" dirty="0" smtClean="0">
                <a:latin typeface="Comic Sans MS" pitchFamily="66" charset="0"/>
              </a:rPr>
              <a:t/>
            </a:r>
            <a:br>
              <a:rPr lang="ru-RU" sz="1600" b="1" dirty="0" smtClean="0">
                <a:latin typeface="Comic Sans MS" pitchFamily="66" charset="0"/>
              </a:rPr>
            </a:br>
            <a:r>
              <a:rPr lang="ru-RU" sz="1600" b="1" dirty="0" smtClean="0">
                <a:latin typeface="Comic Sans MS" pitchFamily="66" charset="0"/>
              </a:rPr>
              <a:t>• </a:t>
            </a:r>
            <a:r>
              <a:rPr lang="ru-RU" sz="1600" b="1" dirty="0" err="1" smtClean="0">
                <a:latin typeface="Comic Sans MS" pitchFamily="66" charset="0"/>
              </a:rPr>
              <a:t>географія</a:t>
            </a:r>
            <a:endParaRPr lang="ru-RU" sz="1600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1600" b="1" dirty="0" smtClean="0">
                <a:latin typeface="Comic Sans MS" pitchFamily="66" charset="0"/>
              </a:rPr>
              <a:t>	</a:t>
            </a:r>
            <a:r>
              <a:rPr lang="ru-RU" sz="1600" b="1" dirty="0" smtClean="0">
                <a:latin typeface="Comic Sans MS" pitchFamily="66" charset="0"/>
              </a:rPr>
              <a:t>• </a:t>
            </a:r>
            <a:r>
              <a:rPr lang="ru-RU" sz="1600" b="1" dirty="0" err="1" smtClean="0">
                <a:latin typeface="Comic Sans MS" pitchFamily="66" charset="0"/>
              </a:rPr>
              <a:t>фізика</a:t>
            </a:r>
            <a:r>
              <a:rPr lang="ru-RU" sz="1600" b="1" dirty="0" smtClean="0">
                <a:latin typeface="Comic Sans MS" pitchFamily="66" charset="0"/>
              </a:rPr>
              <a:t/>
            </a:r>
            <a:br>
              <a:rPr lang="ru-RU" sz="1600" b="1" dirty="0" smtClean="0">
                <a:latin typeface="Comic Sans MS" pitchFamily="66" charset="0"/>
              </a:rPr>
            </a:br>
            <a:r>
              <a:rPr lang="ru-RU" sz="1600" b="1" dirty="0" smtClean="0">
                <a:latin typeface="Comic Sans MS" pitchFamily="66" charset="0"/>
              </a:rPr>
              <a:t>• </a:t>
            </a:r>
            <a:r>
              <a:rPr lang="ru-RU" sz="1600" b="1" dirty="0" err="1" smtClean="0">
                <a:latin typeface="Comic Sans MS" pitchFamily="66" charset="0"/>
              </a:rPr>
              <a:t>хімія</a:t>
            </a:r>
            <a:r>
              <a:rPr lang="ru-RU" sz="1600" b="1" dirty="0" smtClean="0">
                <a:latin typeface="Comic Sans MS" pitchFamily="66" charset="0"/>
              </a:rPr>
              <a:t/>
            </a:r>
            <a:br>
              <a:rPr lang="ru-RU" sz="1600" b="1" dirty="0" smtClean="0">
                <a:latin typeface="Comic Sans MS" pitchFamily="66" charset="0"/>
              </a:rPr>
            </a:br>
            <a:r>
              <a:rPr lang="ru-RU" sz="1600" b="1" dirty="0" smtClean="0">
                <a:latin typeface="Comic Sans MS" pitchFamily="66" charset="0"/>
              </a:rPr>
              <a:t>• </a:t>
            </a:r>
            <a:r>
              <a:rPr lang="ru-RU" sz="1600" b="1" dirty="0" err="1" smtClean="0">
                <a:latin typeface="Comic Sans MS" pitchFamily="66" charset="0"/>
              </a:rPr>
              <a:t>англійська</a:t>
            </a:r>
            <a:r>
              <a:rPr lang="ru-RU" sz="1600" b="1" dirty="0" smtClean="0">
                <a:latin typeface="Comic Sans MS" pitchFamily="66" charset="0"/>
              </a:rPr>
              <a:t> </a:t>
            </a:r>
            <a:r>
              <a:rPr lang="ru-RU" sz="1600" b="1" dirty="0" err="1" smtClean="0">
                <a:latin typeface="Comic Sans MS" pitchFamily="66" charset="0"/>
              </a:rPr>
              <a:t>мова</a:t>
            </a:r>
            <a:r>
              <a:rPr lang="ru-RU" sz="1600" b="1" dirty="0" smtClean="0">
                <a:latin typeface="Comic Sans MS" pitchFamily="66" charset="0"/>
              </a:rPr>
              <a:t/>
            </a:r>
            <a:br>
              <a:rPr lang="ru-RU" sz="1600" b="1" dirty="0" smtClean="0">
                <a:latin typeface="Comic Sans MS" pitchFamily="66" charset="0"/>
              </a:rPr>
            </a:br>
            <a:r>
              <a:rPr lang="ru-RU" sz="1600" b="1" dirty="0" smtClean="0">
                <a:latin typeface="Comic Sans MS" pitchFamily="66" charset="0"/>
              </a:rPr>
              <a:t>• </a:t>
            </a:r>
            <a:r>
              <a:rPr lang="ru-RU" sz="1600" b="1" dirty="0" err="1" smtClean="0">
                <a:latin typeface="Comic Sans MS" pitchFamily="66" charset="0"/>
              </a:rPr>
              <a:t>іспанська</a:t>
            </a:r>
            <a:r>
              <a:rPr lang="ru-RU" sz="1600" b="1" dirty="0" smtClean="0">
                <a:latin typeface="Comic Sans MS" pitchFamily="66" charset="0"/>
              </a:rPr>
              <a:t> </a:t>
            </a:r>
            <a:r>
              <a:rPr lang="ru-RU" sz="1600" b="1" dirty="0" err="1" smtClean="0">
                <a:latin typeface="Comic Sans MS" pitchFamily="66" charset="0"/>
              </a:rPr>
              <a:t>мова</a:t>
            </a:r>
            <a:r>
              <a:rPr lang="ru-RU" sz="1600" b="1" dirty="0" smtClean="0">
                <a:latin typeface="Comic Sans MS" pitchFamily="66" charset="0"/>
              </a:rPr>
              <a:t/>
            </a:r>
            <a:br>
              <a:rPr lang="ru-RU" sz="1600" b="1" dirty="0" smtClean="0">
                <a:latin typeface="Comic Sans MS" pitchFamily="66" charset="0"/>
              </a:rPr>
            </a:br>
            <a:r>
              <a:rPr lang="ru-RU" sz="1600" b="1" dirty="0" smtClean="0">
                <a:latin typeface="Comic Sans MS" pitchFamily="66" charset="0"/>
              </a:rPr>
              <a:t>• </a:t>
            </a:r>
            <a:r>
              <a:rPr lang="ru-RU" sz="1600" b="1" dirty="0" err="1" smtClean="0">
                <a:latin typeface="Comic Sans MS" pitchFamily="66" charset="0"/>
              </a:rPr>
              <a:t>німецька</a:t>
            </a:r>
            <a:r>
              <a:rPr lang="ru-RU" sz="1600" b="1" dirty="0" smtClean="0">
                <a:latin typeface="Comic Sans MS" pitchFamily="66" charset="0"/>
              </a:rPr>
              <a:t> </a:t>
            </a:r>
            <a:r>
              <a:rPr lang="ru-RU" sz="1600" b="1" dirty="0" err="1" smtClean="0">
                <a:latin typeface="Comic Sans MS" pitchFamily="66" charset="0"/>
              </a:rPr>
              <a:t>мова</a:t>
            </a:r>
            <a:r>
              <a:rPr lang="ru-RU" sz="1600" b="1" dirty="0" smtClean="0">
                <a:latin typeface="Comic Sans MS" pitchFamily="66" charset="0"/>
              </a:rPr>
              <a:t/>
            </a:r>
            <a:br>
              <a:rPr lang="ru-RU" sz="1600" b="1" dirty="0" smtClean="0">
                <a:latin typeface="Comic Sans MS" pitchFamily="66" charset="0"/>
              </a:rPr>
            </a:br>
            <a:r>
              <a:rPr lang="ru-RU" sz="1600" b="1" dirty="0" smtClean="0">
                <a:latin typeface="Comic Sans MS" pitchFamily="66" charset="0"/>
              </a:rPr>
              <a:t>• </a:t>
            </a:r>
            <a:r>
              <a:rPr lang="ru-RU" sz="1600" b="1" dirty="0" err="1" smtClean="0">
                <a:latin typeface="Comic Sans MS" pitchFamily="66" charset="0"/>
              </a:rPr>
              <a:t>французька</a:t>
            </a:r>
            <a:r>
              <a:rPr lang="ru-RU" sz="1600" b="1" dirty="0" smtClean="0">
                <a:latin typeface="Comic Sans MS" pitchFamily="66" charset="0"/>
              </a:rPr>
              <a:t> </a:t>
            </a:r>
            <a:r>
              <a:rPr lang="ru-RU" sz="1600" b="1" dirty="0" err="1" smtClean="0">
                <a:latin typeface="Comic Sans MS" pitchFamily="66" charset="0"/>
              </a:rPr>
              <a:t>мова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8459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2700" b="1" dirty="0" smtClean="0">
                <a:latin typeface="Comic Sans MS" pitchFamily="66" charset="0"/>
              </a:rPr>
              <a:t>Для </a:t>
            </a:r>
            <a:r>
              <a:rPr lang="ru-RU" sz="2700" b="1" dirty="0" err="1" smtClean="0">
                <a:latin typeface="Comic Sans MS" pitchFamily="66" charset="0"/>
              </a:rPr>
              <a:t>зарахування</a:t>
            </a:r>
            <a:r>
              <a:rPr lang="ru-RU" sz="2700" b="1" dirty="0" smtClean="0">
                <a:latin typeface="Comic Sans MS" pitchFamily="66" charset="0"/>
              </a:rPr>
              <a:t> </a:t>
            </a:r>
            <a:r>
              <a:rPr lang="ru-RU" sz="2700" b="1" dirty="0" err="1" smtClean="0">
                <a:latin typeface="Comic Sans MS" pitchFamily="66" charset="0"/>
              </a:rPr>
              <a:t>результатів</a:t>
            </a:r>
            <a:r>
              <a:rPr lang="ru-RU" sz="2700" b="1" dirty="0" smtClean="0">
                <a:latin typeface="Comic Sans MS" pitchFamily="66" charset="0"/>
              </a:rPr>
              <a:t> </a:t>
            </a:r>
            <a:r>
              <a:rPr lang="ru-RU" sz="2700" b="1" dirty="0" err="1" smtClean="0">
                <a:latin typeface="Comic Sans MS" pitchFamily="66" charset="0"/>
              </a:rPr>
              <a:t>державної</a:t>
            </a:r>
            <a:r>
              <a:rPr lang="ru-RU" sz="2700" b="1" dirty="0" smtClean="0">
                <a:latin typeface="Comic Sans MS" pitchFamily="66" charset="0"/>
              </a:rPr>
              <a:t> </a:t>
            </a:r>
            <a:r>
              <a:rPr lang="ru-RU" sz="2700" b="1" dirty="0" err="1" smtClean="0">
                <a:latin typeface="Comic Sans MS" pitchFamily="66" charset="0"/>
              </a:rPr>
              <a:t>підсумкової</a:t>
            </a:r>
            <a:r>
              <a:rPr lang="ru-RU" sz="2700" b="1" dirty="0" smtClean="0">
                <a:latin typeface="Comic Sans MS" pitchFamily="66" charset="0"/>
              </a:rPr>
              <a:t> </a:t>
            </a:r>
            <a:r>
              <a:rPr lang="ru-RU" sz="2700" b="1" dirty="0" err="1" smtClean="0">
                <a:latin typeface="Comic Sans MS" pitchFamily="66" charset="0"/>
              </a:rPr>
              <a:t>атестації</a:t>
            </a:r>
            <a:r>
              <a:rPr lang="ru-RU" sz="2700" b="1" dirty="0" smtClean="0">
                <a:latin typeface="Comic Sans MS" pitchFamily="66" charset="0"/>
              </a:rPr>
              <a:t> </a:t>
            </a:r>
            <a:r>
              <a:rPr lang="ru-RU" sz="2700" b="1" dirty="0" err="1" smtClean="0">
                <a:latin typeface="Comic Sans MS" pitchFamily="66" charset="0"/>
              </a:rPr>
              <a:t>необхідно</a:t>
            </a:r>
            <a:r>
              <a:rPr lang="ru-RU" sz="2700" b="1" dirty="0" smtClean="0">
                <a:latin typeface="Comic Sans MS" pitchFamily="66" charset="0"/>
              </a:rPr>
              <a:t> пройти </a:t>
            </a:r>
            <a:r>
              <a:rPr lang="ru-RU" sz="2700" b="1" dirty="0" err="1" smtClean="0">
                <a:latin typeface="Comic Sans MS" pitchFamily="66" charset="0"/>
              </a:rPr>
              <a:t>оцінювання</a:t>
            </a:r>
            <a:r>
              <a:rPr lang="ru-RU" sz="2700" b="1" dirty="0" smtClean="0">
                <a:latin typeface="Comic Sans MS" pitchFamily="66" charset="0"/>
              </a:rPr>
              <a:t> </a:t>
            </a:r>
            <a:r>
              <a:rPr lang="ru-RU" sz="2700" b="1" dirty="0" err="1" smtClean="0">
                <a:latin typeface="Comic Sans MS" pitchFamily="66" charset="0"/>
              </a:rPr>
              <a:t>з</a:t>
            </a:r>
            <a:r>
              <a:rPr lang="ru-RU" sz="2700" b="1" dirty="0" smtClean="0">
                <a:latin typeface="Comic Sans MS" pitchFamily="66" charset="0"/>
              </a:rPr>
              <a:t> </a:t>
            </a:r>
            <a:r>
              <a:rPr lang="ru-RU" sz="2700" b="1" dirty="0" smtClean="0">
                <a:solidFill>
                  <a:srgbClr val="FF0000"/>
                </a:solidFill>
                <a:latin typeface="Comic Sans MS" pitchFamily="66" charset="0"/>
              </a:rPr>
              <a:t>4 </a:t>
            </a:r>
            <a:r>
              <a:rPr lang="ru-RU" sz="2700" b="1" dirty="0" err="1" smtClean="0">
                <a:solidFill>
                  <a:srgbClr val="FF0000"/>
                </a:solidFill>
                <a:latin typeface="Comic Sans MS" pitchFamily="66" charset="0"/>
              </a:rPr>
              <a:t>предметів</a:t>
            </a:r>
            <a:r>
              <a:rPr lang="ru-RU" sz="2700" b="1" dirty="0" smtClean="0">
                <a:solidFill>
                  <a:srgbClr val="FF0000"/>
                </a:solidFill>
                <a:latin typeface="Comic Sans MS" pitchFamily="66" charset="0"/>
              </a:rPr>
              <a:t>: </a:t>
            </a:r>
            <a:endParaRPr lang="ru-RU" sz="27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ru-RU" sz="2700" b="1" dirty="0" smtClean="0">
              <a:latin typeface="Comic Sans MS" pitchFamily="66" charset="0"/>
            </a:endParaRPr>
          </a:p>
          <a:p>
            <a:r>
              <a:rPr lang="ru-RU" sz="2700" b="1" dirty="0" err="1" smtClean="0">
                <a:latin typeface="Comic Sans MS" pitchFamily="66" charset="0"/>
              </a:rPr>
              <a:t>українська</a:t>
            </a:r>
            <a:r>
              <a:rPr lang="ru-RU" sz="2700" b="1" dirty="0" smtClean="0">
                <a:latin typeface="Comic Sans MS" pitchFamily="66" charset="0"/>
              </a:rPr>
              <a:t> </a:t>
            </a:r>
            <a:r>
              <a:rPr lang="ru-RU" sz="2700" b="1" dirty="0" err="1" smtClean="0">
                <a:latin typeface="Comic Sans MS" pitchFamily="66" charset="0"/>
              </a:rPr>
              <a:t>мова</a:t>
            </a:r>
            <a:r>
              <a:rPr lang="ru-RU" sz="2700" b="1" dirty="0" smtClean="0">
                <a:latin typeface="Comic Sans MS" pitchFamily="66" charset="0"/>
              </a:rPr>
              <a:t> </a:t>
            </a:r>
            <a:r>
              <a:rPr lang="ru-RU" sz="2700" dirty="0" smtClean="0">
                <a:latin typeface="Comic Sans MS" pitchFamily="66" charset="0"/>
              </a:rPr>
              <a:t>(</a:t>
            </a:r>
            <a:r>
              <a:rPr lang="ru-RU" sz="2700" dirty="0" err="1" smtClean="0">
                <a:latin typeface="Comic Sans MS" pitchFamily="66" charset="0"/>
              </a:rPr>
              <a:t>усі</a:t>
            </a:r>
            <a:r>
              <a:rPr lang="ru-RU" sz="2700" dirty="0" smtClean="0">
                <a:latin typeface="Comic Sans MS" pitchFamily="66" charset="0"/>
              </a:rPr>
              <a:t> </a:t>
            </a:r>
            <a:r>
              <a:rPr lang="ru-RU" sz="2700" dirty="0" err="1" smtClean="0">
                <a:latin typeface="Comic Sans MS" pitchFamily="66" charset="0"/>
              </a:rPr>
              <a:t>завдання</a:t>
            </a:r>
            <a:r>
              <a:rPr lang="ru-RU" sz="2700" dirty="0" smtClean="0">
                <a:latin typeface="Comic Sans MS" pitchFamily="66" charset="0"/>
              </a:rPr>
              <a:t> </a:t>
            </a:r>
            <a:r>
              <a:rPr lang="ru-RU" sz="2700" dirty="0" err="1" smtClean="0">
                <a:latin typeface="Comic Sans MS" pitchFamily="66" charset="0"/>
              </a:rPr>
              <a:t>сертифікаційної</a:t>
            </a:r>
            <a:r>
              <a:rPr lang="ru-RU" sz="2700" dirty="0" smtClean="0">
                <a:latin typeface="Comic Sans MS" pitchFamily="66" charset="0"/>
              </a:rPr>
              <a:t> </a:t>
            </a:r>
            <a:r>
              <a:rPr lang="ru-RU" sz="2700" dirty="0" err="1" smtClean="0">
                <a:latin typeface="Comic Sans MS" pitchFamily="66" charset="0"/>
              </a:rPr>
              <a:t>роботи</a:t>
            </a:r>
            <a:r>
              <a:rPr lang="ru-RU" sz="2700" dirty="0" smtClean="0">
                <a:latin typeface="Comic Sans MS" pitchFamily="66" charset="0"/>
              </a:rPr>
              <a:t>) </a:t>
            </a:r>
            <a:r>
              <a:rPr lang="ru-RU" sz="2700" dirty="0" err="1" smtClean="0">
                <a:latin typeface="Comic Sans MS" pitchFamily="66" charset="0"/>
              </a:rPr>
              <a:t>або</a:t>
            </a:r>
            <a:r>
              <a:rPr lang="ru-RU" sz="2700" dirty="0" smtClean="0">
                <a:latin typeface="Comic Sans MS" pitchFamily="66" charset="0"/>
              </a:rPr>
              <a:t> </a:t>
            </a:r>
            <a:r>
              <a:rPr lang="ru-RU" sz="2700" b="1" dirty="0" err="1" smtClean="0">
                <a:latin typeface="Comic Sans MS" pitchFamily="66" charset="0"/>
              </a:rPr>
              <a:t>української</a:t>
            </a:r>
            <a:r>
              <a:rPr lang="ru-RU" sz="2700" b="1" dirty="0" smtClean="0">
                <a:latin typeface="Comic Sans MS" pitchFamily="66" charset="0"/>
              </a:rPr>
              <a:t> </a:t>
            </a:r>
            <a:r>
              <a:rPr lang="ru-RU" sz="2700" b="1" dirty="0" err="1" smtClean="0">
                <a:latin typeface="Comic Sans MS" pitchFamily="66" charset="0"/>
              </a:rPr>
              <a:t>мова</a:t>
            </a:r>
            <a:r>
              <a:rPr lang="ru-RU" sz="2700" b="1" dirty="0" smtClean="0">
                <a:latin typeface="Comic Sans MS" pitchFamily="66" charset="0"/>
              </a:rPr>
              <a:t> </a:t>
            </a:r>
            <a:r>
              <a:rPr lang="ru-RU" sz="2700" b="1" dirty="0" err="1" smtClean="0">
                <a:latin typeface="Comic Sans MS" pitchFamily="66" charset="0"/>
              </a:rPr>
              <a:t>і</a:t>
            </a:r>
            <a:r>
              <a:rPr lang="ru-RU" sz="2700" b="1" dirty="0" smtClean="0">
                <a:latin typeface="Comic Sans MS" pitchFamily="66" charset="0"/>
              </a:rPr>
              <a:t> </a:t>
            </a:r>
            <a:r>
              <a:rPr lang="ru-RU" sz="2700" b="1" dirty="0" err="1" smtClean="0">
                <a:latin typeface="Comic Sans MS" pitchFamily="66" charset="0"/>
              </a:rPr>
              <a:t>література</a:t>
            </a:r>
            <a:r>
              <a:rPr lang="ru-RU" sz="2700" b="1" dirty="0" smtClean="0">
                <a:latin typeface="Comic Sans MS" pitchFamily="66" charset="0"/>
              </a:rPr>
              <a:t> </a:t>
            </a:r>
            <a:r>
              <a:rPr lang="ru-RU" sz="2700" dirty="0" smtClean="0">
                <a:latin typeface="Comic Sans MS" pitchFamily="66" charset="0"/>
              </a:rPr>
              <a:t>(</a:t>
            </a:r>
            <a:r>
              <a:rPr lang="ru-RU" sz="2700" dirty="0" err="1" smtClean="0">
                <a:latin typeface="Comic Sans MS" pitchFamily="66" charset="0"/>
              </a:rPr>
              <a:t>субтест</a:t>
            </a:r>
            <a:r>
              <a:rPr lang="ru-RU" sz="2700" dirty="0" smtClean="0">
                <a:latin typeface="Comic Sans MS" pitchFamily="66" charset="0"/>
              </a:rPr>
              <a:t> “</a:t>
            </a:r>
            <a:r>
              <a:rPr lang="ru-RU" sz="2700" dirty="0" err="1" smtClean="0">
                <a:latin typeface="Comic Sans MS" pitchFamily="66" charset="0"/>
              </a:rPr>
              <a:t>Атестаційні</a:t>
            </a:r>
            <a:r>
              <a:rPr lang="ru-RU" sz="2700" dirty="0" smtClean="0">
                <a:latin typeface="Comic Sans MS" pitchFamily="66" charset="0"/>
              </a:rPr>
              <a:t> </a:t>
            </a:r>
            <a:r>
              <a:rPr lang="ru-RU" sz="2700" dirty="0" err="1" smtClean="0">
                <a:latin typeface="Comic Sans MS" pitchFamily="66" charset="0"/>
              </a:rPr>
              <a:t>завдання</a:t>
            </a:r>
            <a:r>
              <a:rPr lang="ru-RU" sz="2700" dirty="0" smtClean="0">
                <a:latin typeface="Comic Sans MS" pitchFamily="66" charset="0"/>
              </a:rPr>
              <a:t>”);</a:t>
            </a:r>
          </a:p>
          <a:p>
            <a:r>
              <a:rPr lang="ru-RU" sz="2700" b="1" dirty="0" smtClean="0">
                <a:latin typeface="Comic Sans MS" pitchFamily="66" charset="0"/>
              </a:rPr>
              <a:t>математика;</a:t>
            </a:r>
          </a:p>
          <a:p>
            <a:r>
              <a:rPr lang="ru-RU" sz="2700" b="1" dirty="0" err="1" smtClean="0">
                <a:latin typeface="Comic Sans MS" pitchFamily="66" charset="0"/>
              </a:rPr>
              <a:t>історія</a:t>
            </a:r>
            <a:r>
              <a:rPr lang="ru-RU" sz="2700" b="1" dirty="0" smtClean="0">
                <a:latin typeface="Comic Sans MS" pitchFamily="66" charset="0"/>
              </a:rPr>
              <a:t> </a:t>
            </a:r>
            <a:r>
              <a:rPr lang="ru-RU" sz="2700" b="1" dirty="0" err="1" smtClean="0">
                <a:latin typeface="Comic Sans MS" pitchFamily="66" charset="0"/>
              </a:rPr>
              <a:t>України</a:t>
            </a:r>
            <a:r>
              <a:rPr lang="ru-RU" sz="2700" b="1" dirty="0" smtClean="0">
                <a:latin typeface="Comic Sans MS" pitchFamily="66" charset="0"/>
              </a:rPr>
              <a:t> </a:t>
            </a:r>
            <a:r>
              <a:rPr lang="ru-RU" sz="2700" dirty="0" smtClean="0">
                <a:latin typeface="Comic Sans MS" pitchFamily="66" charset="0"/>
              </a:rPr>
              <a:t>(</a:t>
            </a:r>
            <a:r>
              <a:rPr lang="ru-RU" sz="2700" dirty="0" err="1" smtClean="0">
                <a:latin typeface="Comic Sans MS" pitchFamily="66" charset="0"/>
              </a:rPr>
              <a:t>субтест</a:t>
            </a:r>
            <a:r>
              <a:rPr lang="ru-RU" sz="2700" dirty="0" smtClean="0">
                <a:latin typeface="Comic Sans MS" pitchFamily="66" charset="0"/>
              </a:rPr>
              <a:t> “</a:t>
            </a:r>
            <a:r>
              <a:rPr lang="ru-RU" sz="2700" dirty="0" err="1" smtClean="0">
                <a:latin typeface="Comic Sans MS" pitchFamily="66" charset="0"/>
              </a:rPr>
              <a:t>Період</a:t>
            </a:r>
            <a:r>
              <a:rPr lang="ru-RU" sz="2700" dirty="0" smtClean="0">
                <a:latin typeface="Comic Sans MS" pitchFamily="66" charset="0"/>
              </a:rPr>
              <a:t> </a:t>
            </a:r>
            <a:r>
              <a:rPr lang="en-US" sz="2700" dirty="0" smtClean="0">
                <a:latin typeface="Comic Sans MS" pitchFamily="66" charset="0"/>
              </a:rPr>
              <a:t>XX – </a:t>
            </a:r>
            <a:r>
              <a:rPr lang="ru-RU" sz="2700" dirty="0" smtClean="0">
                <a:latin typeface="Comic Sans MS" pitchFamily="66" charset="0"/>
              </a:rPr>
              <a:t>початок </a:t>
            </a:r>
            <a:r>
              <a:rPr lang="en-US" sz="2700" dirty="0" smtClean="0">
                <a:latin typeface="Comic Sans MS" pitchFamily="66" charset="0"/>
              </a:rPr>
              <a:t>XXI </a:t>
            </a:r>
            <a:r>
              <a:rPr lang="ru-RU" sz="2700" dirty="0" err="1" smtClean="0">
                <a:latin typeface="Comic Sans MS" pitchFamily="66" charset="0"/>
              </a:rPr>
              <a:t>століття</a:t>
            </a:r>
            <a:r>
              <a:rPr lang="ru-RU" sz="2700" dirty="0" smtClean="0">
                <a:latin typeface="Comic Sans MS" pitchFamily="66" charset="0"/>
              </a:rPr>
              <a:t>”) </a:t>
            </a:r>
            <a:r>
              <a:rPr lang="ru-RU" sz="2700" dirty="0" err="1" smtClean="0">
                <a:latin typeface="Comic Sans MS" pitchFamily="66" charset="0"/>
              </a:rPr>
              <a:t>або</a:t>
            </a:r>
            <a:r>
              <a:rPr lang="ru-RU" sz="2700" dirty="0" smtClean="0">
                <a:latin typeface="Comic Sans MS" pitchFamily="66" charset="0"/>
              </a:rPr>
              <a:t> </a:t>
            </a:r>
            <a:r>
              <a:rPr lang="ru-RU" sz="2700" b="1" dirty="0" err="1" smtClean="0">
                <a:latin typeface="Comic Sans MS" pitchFamily="66" charset="0"/>
              </a:rPr>
              <a:t>іноземна</a:t>
            </a:r>
            <a:r>
              <a:rPr lang="ru-RU" sz="2700" b="1" dirty="0" smtClean="0">
                <a:latin typeface="Comic Sans MS" pitchFamily="66" charset="0"/>
              </a:rPr>
              <a:t> </a:t>
            </a:r>
            <a:r>
              <a:rPr lang="ru-RU" sz="2700" b="1" dirty="0" err="1" smtClean="0">
                <a:latin typeface="Comic Sans MS" pitchFamily="66" charset="0"/>
              </a:rPr>
              <a:t>мова</a:t>
            </a:r>
            <a:r>
              <a:rPr lang="ru-RU" sz="2700" b="1" dirty="0" smtClean="0">
                <a:latin typeface="Comic Sans MS" pitchFamily="66" charset="0"/>
              </a:rPr>
              <a:t> </a:t>
            </a:r>
            <a:r>
              <a:rPr lang="ru-RU" sz="2700" dirty="0" smtClean="0">
                <a:latin typeface="Comic Sans MS" pitchFamily="66" charset="0"/>
              </a:rPr>
              <a:t>– за </a:t>
            </a:r>
            <a:r>
              <a:rPr lang="ru-RU" sz="2700" dirty="0" err="1" smtClean="0">
                <a:latin typeface="Comic Sans MS" pitchFamily="66" charset="0"/>
              </a:rPr>
              <a:t>вибором</a:t>
            </a:r>
            <a:r>
              <a:rPr lang="ru-RU" sz="2700" dirty="0" smtClean="0">
                <a:latin typeface="Comic Sans MS" pitchFamily="66" charset="0"/>
              </a:rPr>
              <a:t> </a:t>
            </a:r>
            <a:r>
              <a:rPr lang="ru-RU" sz="2700" dirty="0" err="1" smtClean="0">
                <a:latin typeface="Comic Sans MS" pitchFamily="66" charset="0"/>
              </a:rPr>
              <a:t>здобувача</a:t>
            </a:r>
            <a:r>
              <a:rPr lang="ru-RU" sz="2700" dirty="0" smtClean="0">
                <a:latin typeface="Comic Sans MS" pitchFamily="66" charset="0"/>
              </a:rPr>
              <a:t> </a:t>
            </a:r>
            <a:r>
              <a:rPr lang="ru-RU" sz="2700" dirty="0" err="1" smtClean="0">
                <a:latin typeface="Comic Sans MS" pitchFamily="66" charset="0"/>
              </a:rPr>
              <a:t>освіти</a:t>
            </a:r>
            <a:r>
              <a:rPr lang="ru-RU" sz="2700" dirty="0" smtClean="0">
                <a:latin typeface="Comic Sans MS" pitchFamily="66" charset="0"/>
              </a:rPr>
              <a:t>;</a:t>
            </a:r>
          </a:p>
          <a:p>
            <a:r>
              <a:rPr lang="ru-RU" sz="2700" b="1" dirty="0" smtClean="0">
                <a:latin typeface="Comic Sans MS" pitchFamily="66" charset="0"/>
              </a:rPr>
              <a:t>один </a:t>
            </a:r>
            <a:r>
              <a:rPr lang="ru-RU" sz="2700" b="1" dirty="0" err="1" smtClean="0">
                <a:latin typeface="Comic Sans MS" pitchFamily="66" charset="0"/>
              </a:rPr>
              <a:t>з</a:t>
            </a:r>
            <a:r>
              <a:rPr lang="ru-RU" sz="2700" b="1" dirty="0" smtClean="0">
                <a:latin typeface="Comic Sans MS" pitchFamily="66" charset="0"/>
              </a:rPr>
              <a:t> </a:t>
            </a:r>
            <a:r>
              <a:rPr lang="ru-RU" sz="2700" b="1" dirty="0" err="1" smtClean="0">
                <a:latin typeface="Comic Sans MS" pitchFamily="66" charset="0"/>
              </a:rPr>
              <a:t>навчальних</a:t>
            </a:r>
            <a:r>
              <a:rPr lang="ru-RU" sz="2700" b="1" dirty="0" smtClean="0">
                <a:latin typeface="Comic Sans MS" pitchFamily="66" charset="0"/>
              </a:rPr>
              <a:t> </a:t>
            </a:r>
            <a:r>
              <a:rPr lang="ru-RU" sz="2700" b="1" dirty="0" err="1" smtClean="0">
                <a:latin typeface="Comic Sans MS" pitchFamily="66" charset="0"/>
              </a:rPr>
              <a:t>предметів</a:t>
            </a:r>
            <a:r>
              <a:rPr lang="ru-RU" sz="2700" b="1" dirty="0" smtClean="0">
                <a:latin typeface="Comic Sans MS" pitchFamily="66" charset="0"/>
              </a:rPr>
              <a:t> </a:t>
            </a:r>
            <a:r>
              <a:rPr lang="ru-RU" sz="2700" dirty="0" smtClean="0">
                <a:latin typeface="Comic Sans MS" pitchFamily="66" charset="0"/>
              </a:rPr>
              <a:t>(</a:t>
            </a:r>
            <a:r>
              <a:rPr lang="ru-RU" sz="2700" dirty="0" err="1" smtClean="0">
                <a:latin typeface="Comic Sans MS" pitchFamily="66" charset="0"/>
              </a:rPr>
              <a:t>історія</a:t>
            </a:r>
            <a:r>
              <a:rPr lang="ru-RU" sz="2700" dirty="0" smtClean="0">
                <a:latin typeface="Comic Sans MS" pitchFamily="66" charset="0"/>
              </a:rPr>
              <a:t> </a:t>
            </a:r>
            <a:r>
              <a:rPr lang="ru-RU" sz="2700" dirty="0" err="1" smtClean="0">
                <a:latin typeface="Comic Sans MS" pitchFamily="66" charset="0"/>
              </a:rPr>
              <a:t>України</a:t>
            </a:r>
            <a:r>
              <a:rPr lang="ru-RU" sz="2700" dirty="0" smtClean="0">
                <a:latin typeface="Comic Sans MS" pitchFamily="66" charset="0"/>
              </a:rPr>
              <a:t>, </a:t>
            </a:r>
            <a:r>
              <a:rPr lang="ru-RU" sz="2700" dirty="0" err="1" smtClean="0">
                <a:latin typeface="Comic Sans MS" pitchFamily="66" charset="0"/>
              </a:rPr>
              <a:t>біологія</a:t>
            </a:r>
            <a:r>
              <a:rPr lang="ru-RU" sz="2700" dirty="0" smtClean="0">
                <a:latin typeface="Comic Sans MS" pitchFamily="66" charset="0"/>
              </a:rPr>
              <a:t>, </a:t>
            </a:r>
            <a:r>
              <a:rPr lang="ru-RU" sz="2700" dirty="0" err="1" smtClean="0">
                <a:latin typeface="Comic Sans MS" pitchFamily="66" charset="0"/>
              </a:rPr>
              <a:t>географія</a:t>
            </a:r>
            <a:r>
              <a:rPr lang="ru-RU" sz="2700" dirty="0" smtClean="0">
                <a:latin typeface="Comic Sans MS" pitchFamily="66" charset="0"/>
              </a:rPr>
              <a:t>, </a:t>
            </a:r>
            <a:r>
              <a:rPr lang="ru-RU" sz="2700" dirty="0" err="1" smtClean="0">
                <a:latin typeface="Comic Sans MS" pitchFamily="66" charset="0"/>
              </a:rPr>
              <a:t>фізика</a:t>
            </a:r>
            <a:r>
              <a:rPr lang="ru-RU" sz="2700" dirty="0" smtClean="0">
                <a:latin typeface="Comic Sans MS" pitchFamily="66" charset="0"/>
              </a:rPr>
              <a:t>, </a:t>
            </a:r>
            <a:r>
              <a:rPr lang="ru-RU" sz="2700" dirty="0" err="1" smtClean="0">
                <a:latin typeface="Comic Sans MS" pitchFamily="66" charset="0"/>
              </a:rPr>
              <a:t>хімія</a:t>
            </a:r>
            <a:r>
              <a:rPr lang="ru-RU" sz="2700" dirty="0" smtClean="0">
                <a:latin typeface="Comic Sans MS" pitchFamily="66" charset="0"/>
              </a:rPr>
              <a:t>, </a:t>
            </a:r>
            <a:r>
              <a:rPr lang="ru-RU" sz="2700" dirty="0" err="1" smtClean="0">
                <a:latin typeface="Comic Sans MS" pitchFamily="66" charset="0"/>
              </a:rPr>
              <a:t>англійська</a:t>
            </a:r>
            <a:r>
              <a:rPr lang="ru-RU" sz="2700" dirty="0" smtClean="0">
                <a:latin typeface="Comic Sans MS" pitchFamily="66" charset="0"/>
              </a:rPr>
              <a:t> </a:t>
            </a:r>
            <a:r>
              <a:rPr lang="ru-RU" sz="2700" dirty="0" err="1" smtClean="0">
                <a:latin typeface="Comic Sans MS" pitchFamily="66" charset="0"/>
              </a:rPr>
              <a:t>мова</a:t>
            </a:r>
            <a:r>
              <a:rPr lang="ru-RU" sz="2700" dirty="0" smtClean="0">
                <a:latin typeface="Comic Sans MS" pitchFamily="66" charset="0"/>
              </a:rPr>
              <a:t>, </a:t>
            </a:r>
            <a:r>
              <a:rPr lang="ru-RU" sz="2700" dirty="0" err="1" smtClean="0">
                <a:latin typeface="Comic Sans MS" pitchFamily="66" charset="0"/>
              </a:rPr>
              <a:t>іспанська</a:t>
            </a:r>
            <a:r>
              <a:rPr lang="ru-RU" sz="2700" dirty="0" smtClean="0">
                <a:latin typeface="Comic Sans MS" pitchFamily="66" charset="0"/>
              </a:rPr>
              <a:t> </a:t>
            </a:r>
            <a:r>
              <a:rPr lang="ru-RU" sz="2700" dirty="0" err="1" smtClean="0">
                <a:latin typeface="Comic Sans MS" pitchFamily="66" charset="0"/>
              </a:rPr>
              <a:t>мова</a:t>
            </a:r>
            <a:r>
              <a:rPr lang="ru-RU" sz="2700" dirty="0" smtClean="0">
                <a:latin typeface="Comic Sans MS" pitchFamily="66" charset="0"/>
              </a:rPr>
              <a:t>, </a:t>
            </a:r>
            <a:r>
              <a:rPr lang="ru-RU" sz="2700" dirty="0" err="1" smtClean="0">
                <a:latin typeface="Comic Sans MS" pitchFamily="66" charset="0"/>
              </a:rPr>
              <a:t>німецька</a:t>
            </a:r>
            <a:r>
              <a:rPr lang="ru-RU" sz="2700" dirty="0" smtClean="0">
                <a:latin typeface="Comic Sans MS" pitchFamily="66" charset="0"/>
              </a:rPr>
              <a:t> </a:t>
            </a:r>
            <a:r>
              <a:rPr lang="ru-RU" sz="2700" dirty="0" err="1" smtClean="0">
                <a:latin typeface="Comic Sans MS" pitchFamily="66" charset="0"/>
              </a:rPr>
              <a:t>мова</a:t>
            </a:r>
            <a:r>
              <a:rPr lang="ru-RU" sz="2700" dirty="0" smtClean="0">
                <a:latin typeface="Comic Sans MS" pitchFamily="66" charset="0"/>
              </a:rPr>
              <a:t>, </a:t>
            </a:r>
            <a:r>
              <a:rPr lang="ru-RU" sz="2700" dirty="0" err="1" smtClean="0">
                <a:latin typeface="Comic Sans MS" pitchFamily="66" charset="0"/>
              </a:rPr>
              <a:t>французька</a:t>
            </a:r>
            <a:r>
              <a:rPr lang="ru-RU" sz="2700" dirty="0" smtClean="0">
                <a:latin typeface="Comic Sans MS" pitchFamily="66" charset="0"/>
              </a:rPr>
              <a:t> </a:t>
            </a:r>
            <a:r>
              <a:rPr lang="ru-RU" sz="2700" dirty="0" err="1" smtClean="0">
                <a:latin typeface="Comic Sans MS" pitchFamily="66" charset="0"/>
              </a:rPr>
              <a:t>мова</a:t>
            </a:r>
            <a:r>
              <a:rPr lang="ru-RU" sz="2700" dirty="0" smtClean="0">
                <a:latin typeface="Comic Sans MS" pitchFamily="66" charset="0"/>
              </a:rPr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testportal.gov.ua/wp-content/uploads/2020/09/dodatkova-sesiya-15-850x32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642918"/>
            <a:ext cx="8096250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>КАЛЕНДАР ПРОВЕДЕННЯ ЗНО-2021</a:t>
            </a:r>
            <a:r>
              <a:rPr lang="ru-RU" sz="20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Comic Sans MS" pitchFamily="66" charset="0"/>
              </a:rPr>
              <a:t> ( НАКАЗ МОНУ ВІД 30.09.2020 №1210) </a:t>
            </a:r>
            <a:br>
              <a:rPr lang="ru-RU" sz="2000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>
              <a:buNone/>
            </a:pPr>
            <a:r>
              <a:rPr lang="ru-RU" sz="2150" b="1" dirty="0" smtClean="0">
                <a:latin typeface="Comic Sans MS" pitchFamily="66" charset="0"/>
              </a:rPr>
              <a:t>21.05.2021</a:t>
            </a:r>
            <a:r>
              <a:rPr lang="ru-RU" sz="2150" dirty="0" smtClean="0">
                <a:latin typeface="Comic Sans MS" pitchFamily="66" charset="0"/>
              </a:rPr>
              <a:t> - </a:t>
            </a:r>
            <a:r>
              <a:rPr lang="ru-RU" sz="2150" dirty="0" err="1" smtClean="0">
                <a:latin typeface="Comic Sans MS" pitchFamily="66" charset="0"/>
              </a:rPr>
              <a:t>хімія</a:t>
            </a:r>
            <a:r>
              <a:rPr lang="ru-RU" sz="2150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ru-RU" sz="2150" b="1" dirty="0" smtClean="0">
                <a:latin typeface="Comic Sans MS" pitchFamily="66" charset="0"/>
              </a:rPr>
              <a:t>24.05.2021</a:t>
            </a:r>
            <a:r>
              <a:rPr lang="ru-RU" sz="2150" dirty="0" smtClean="0">
                <a:latin typeface="Comic Sans MS" pitchFamily="66" charset="0"/>
              </a:rPr>
              <a:t> - </a:t>
            </a:r>
            <a:r>
              <a:rPr lang="ru-RU" sz="2150" dirty="0" err="1" smtClean="0">
                <a:latin typeface="Comic Sans MS" pitchFamily="66" charset="0"/>
              </a:rPr>
              <a:t>іспанська</a:t>
            </a:r>
            <a:r>
              <a:rPr lang="ru-RU" sz="2150" dirty="0" smtClean="0">
                <a:latin typeface="Comic Sans MS" pitchFamily="66" charset="0"/>
              </a:rPr>
              <a:t> </a:t>
            </a:r>
            <a:r>
              <a:rPr lang="ru-RU" sz="2150" dirty="0" err="1" smtClean="0">
                <a:latin typeface="Comic Sans MS" pitchFamily="66" charset="0"/>
              </a:rPr>
              <a:t>мова</a:t>
            </a:r>
            <a:r>
              <a:rPr lang="ru-RU" sz="2150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ru-RU" sz="2150" b="1" dirty="0" smtClean="0">
                <a:latin typeface="Comic Sans MS" pitchFamily="66" charset="0"/>
              </a:rPr>
              <a:t>24.05.2021</a:t>
            </a:r>
            <a:r>
              <a:rPr lang="ru-RU" sz="2150" dirty="0" smtClean="0">
                <a:latin typeface="Comic Sans MS" pitchFamily="66" charset="0"/>
              </a:rPr>
              <a:t> – </a:t>
            </a:r>
            <a:r>
              <a:rPr lang="ru-RU" sz="2150" dirty="0" err="1" smtClean="0">
                <a:latin typeface="Comic Sans MS" pitchFamily="66" charset="0"/>
              </a:rPr>
              <a:t>німецька</a:t>
            </a:r>
            <a:r>
              <a:rPr lang="ru-RU" sz="2150" dirty="0" smtClean="0">
                <a:latin typeface="Comic Sans MS" pitchFamily="66" charset="0"/>
              </a:rPr>
              <a:t> </a:t>
            </a:r>
            <a:r>
              <a:rPr lang="ru-RU" sz="2150" dirty="0" err="1" smtClean="0">
                <a:latin typeface="Comic Sans MS" pitchFamily="66" charset="0"/>
              </a:rPr>
              <a:t>мова</a:t>
            </a:r>
            <a:endParaRPr lang="ru-RU" sz="2150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2150" b="1" dirty="0" smtClean="0">
                <a:latin typeface="Comic Sans MS" pitchFamily="66" charset="0"/>
              </a:rPr>
              <a:t>24.05.2021</a:t>
            </a:r>
            <a:r>
              <a:rPr lang="ru-RU" sz="2150" dirty="0" smtClean="0">
                <a:latin typeface="Comic Sans MS" pitchFamily="66" charset="0"/>
              </a:rPr>
              <a:t> - </a:t>
            </a:r>
            <a:r>
              <a:rPr lang="ru-RU" sz="2150" dirty="0" err="1" smtClean="0">
                <a:latin typeface="Comic Sans MS" pitchFamily="66" charset="0"/>
              </a:rPr>
              <a:t>французька</a:t>
            </a:r>
            <a:r>
              <a:rPr lang="ru-RU" sz="2150" dirty="0" smtClean="0">
                <a:latin typeface="Comic Sans MS" pitchFamily="66" charset="0"/>
              </a:rPr>
              <a:t> </a:t>
            </a:r>
            <a:r>
              <a:rPr lang="ru-RU" sz="2150" dirty="0" err="1" smtClean="0">
                <a:latin typeface="Comic Sans MS" pitchFamily="66" charset="0"/>
              </a:rPr>
              <a:t>мова</a:t>
            </a:r>
            <a:r>
              <a:rPr lang="ru-RU" sz="2150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ru-RU" sz="2150" b="1" dirty="0" smtClean="0">
                <a:latin typeface="Comic Sans MS" pitchFamily="66" charset="0"/>
              </a:rPr>
              <a:t>25.05.2021</a:t>
            </a:r>
            <a:r>
              <a:rPr lang="ru-RU" sz="2150" dirty="0" smtClean="0">
                <a:latin typeface="Comic Sans MS" pitchFamily="66" charset="0"/>
              </a:rPr>
              <a:t> - </a:t>
            </a:r>
            <a:r>
              <a:rPr lang="ru-RU" sz="2150" dirty="0" err="1" smtClean="0">
                <a:latin typeface="Comic Sans MS" pitchFamily="66" charset="0"/>
              </a:rPr>
              <a:t>англійська</a:t>
            </a:r>
            <a:r>
              <a:rPr lang="ru-RU" sz="2150" dirty="0" smtClean="0">
                <a:latin typeface="Comic Sans MS" pitchFamily="66" charset="0"/>
              </a:rPr>
              <a:t> </a:t>
            </a:r>
            <a:r>
              <a:rPr lang="ru-RU" sz="2150" dirty="0" err="1" smtClean="0">
                <a:latin typeface="Comic Sans MS" pitchFamily="66" charset="0"/>
              </a:rPr>
              <a:t>мова</a:t>
            </a:r>
            <a:r>
              <a:rPr lang="ru-RU" sz="2150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ru-RU" sz="2150" b="1" dirty="0" smtClean="0">
                <a:latin typeface="Comic Sans MS" pitchFamily="66" charset="0"/>
              </a:rPr>
              <a:t>28.05.2021</a:t>
            </a:r>
            <a:r>
              <a:rPr lang="ru-RU" sz="2150" dirty="0" smtClean="0">
                <a:latin typeface="Comic Sans MS" pitchFamily="66" charset="0"/>
              </a:rPr>
              <a:t> – математика</a:t>
            </a:r>
          </a:p>
          <a:p>
            <a:pPr>
              <a:buNone/>
            </a:pPr>
            <a:r>
              <a:rPr lang="ru-RU" sz="2150" b="1" dirty="0" smtClean="0">
                <a:latin typeface="Comic Sans MS" pitchFamily="66" charset="0"/>
              </a:rPr>
              <a:t>01.06.2021</a:t>
            </a:r>
            <a:r>
              <a:rPr lang="ru-RU" sz="2150" dirty="0" smtClean="0">
                <a:latin typeface="Comic Sans MS" pitchFamily="66" charset="0"/>
              </a:rPr>
              <a:t> - </a:t>
            </a:r>
            <a:r>
              <a:rPr lang="ru-RU" sz="2150" dirty="0" err="1" smtClean="0">
                <a:latin typeface="Comic Sans MS" pitchFamily="66" charset="0"/>
              </a:rPr>
              <a:t>українська</a:t>
            </a:r>
            <a:r>
              <a:rPr lang="ru-RU" sz="2150" dirty="0" smtClean="0">
                <a:latin typeface="Comic Sans MS" pitchFamily="66" charset="0"/>
              </a:rPr>
              <a:t> </a:t>
            </a:r>
            <a:r>
              <a:rPr lang="ru-RU" sz="2150" dirty="0" err="1" smtClean="0">
                <a:latin typeface="Comic Sans MS" pitchFamily="66" charset="0"/>
              </a:rPr>
              <a:t>мова</a:t>
            </a:r>
            <a:r>
              <a:rPr lang="ru-RU" sz="2150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ru-RU" sz="2150" b="1" dirty="0" smtClean="0">
                <a:latin typeface="Comic Sans MS" pitchFamily="66" charset="0"/>
              </a:rPr>
              <a:t>01.06.2021</a:t>
            </a:r>
            <a:r>
              <a:rPr lang="ru-RU" sz="2150" dirty="0" smtClean="0">
                <a:latin typeface="Comic Sans MS" pitchFamily="66" charset="0"/>
              </a:rPr>
              <a:t> - </a:t>
            </a:r>
            <a:r>
              <a:rPr lang="ru-RU" sz="2150" dirty="0" err="1" smtClean="0">
                <a:latin typeface="Comic Sans MS" pitchFamily="66" charset="0"/>
              </a:rPr>
              <a:t>українська</a:t>
            </a:r>
            <a:r>
              <a:rPr lang="ru-RU" sz="2150" dirty="0" smtClean="0">
                <a:latin typeface="Comic Sans MS" pitchFamily="66" charset="0"/>
              </a:rPr>
              <a:t> </a:t>
            </a:r>
            <a:r>
              <a:rPr lang="ru-RU" sz="2150" dirty="0" err="1" smtClean="0">
                <a:latin typeface="Comic Sans MS" pitchFamily="66" charset="0"/>
              </a:rPr>
              <a:t>мова</a:t>
            </a:r>
            <a:r>
              <a:rPr lang="ru-RU" sz="2150" dirty="0" smtClean="0">
                <a:latin typeface="Comic Sans MS" pitchFamily="66" charset="0"/>
              </a:rPr>
              <a:t> </a:t>
            </a:r>
            <a:r>
              <a:rPr lang="ru-RU" sz="2150" dirty="0" err="1" smtClean="0">
                <a:latin typeface="Comic Sans MS" pitchFamily="66" charset="0"/>
              </a:rPr>
              <a:t>і</a:t>
            </a:r>
            <a:r>
              <a:rPr lang="ru-RU" sz="2150" dirty="0" smtClean="0">
                <a:latin typeface="Comic Sans MS" pitchFamily="66" charset="0"/>
              </a:rPr>
              <a:t> </a:t>
            </a:r>
            <a:r>
              <a:rPr lang="ru-RU" sz="2150" dirty="0" err="1" smtClean="0">
                <a:latin typeface="Comic Sans MS" pitchFamily="66" charset="0"/>
              </a:rPr>
              <a:t>література</a:t>
            </a:r>
            <a:endParaRPr lang="ru-RU" sz="2150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2000" b="1" dirty="0" smtClean="0">
                <a:latin typeface="Comic Sans MS" pitchFamily="66" charset="0"/>
              </a:rPr>
              <a:t>04.06.2021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історія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України</a:t>
            </a:r>
            <a:endParaRPr lang="ru-RU" sz="2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2000" b="1" dirty="0" smtClean="0">
                <a:latin typeface="Comic Sans MS" pitchFamily="66" charset="0"/>
              </a:rPr>
              <a:t>07.06.2021</a:t>
            </a:r>
            <a:r>
              <a:rPr lang="ru-RU" sz="2000" dirty="0" smtClean="0">
                <a:latin typeface="Comic Sans MS" pitchFamily="66" charset="0"/>
              </a:rPr>
              <a:t> – </a:t>
            </a:r>
            <a:r>
              <a:rPr lang="ru-RU" sz="2000" dirty="0" err="1" smtClean="0">
                <a:latin typeface="Comic Sans MS" pitchFamily="66" charset="0"/>
              </a:rPr>
              <a:t>фізика</a:t>
            </a:r>
            <a:endParaRPr lang="ru-RU" sz="2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b="1" dirty="0" smtClean="0">
                <a:latin typeface="Comic Sans MS" pitchFamily="66" charset="0"/>
              </a:rPr>
              <a:t>10.06.2021 </a:t>
            </a:r>
            <a:r>
              <a:rPr lang="ru-RU" sz="2000" dirty="0" smtClean="0">
                <a:latin typeface="Comic Sans MS" pitchFamily="66" charset="0"/>
              </a:rPr>
              <a:t>– </a:t>
            </a:r>
            <a:r>
              <a:rPr lang="ru-RU" sz="2000" dirty="0" err="1" smtClean="0">
                <a:latin typeface="Comic Sans MS" pitchFamily="66" charset="0"/>
              </a:rPr>
              <a:t>біологія</a:t>
            </a:r>
            <a:endParaRPr lang="ru-RU" sz="2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2000" b="1" dirty="0" smtClean="0">
                <a:latin typeface="Comic Sans MS" pitchFamily="66" charset="0"/>
              </a:rPr>
              <a:t>15.06.2021</a:t>
            </a:r>
            <a:r>
              <a:rPr lang="ru-RU" sz="2000" dirty="0" smtClean="0">
                <a:latin typeface="Comic Sans MS" pitchFamily="66" charset="0"/>
              </a:rPr>
              <a:t> – </a:t>
            </a:r>
            <a:r>
              <a:rPr lang="ru-RU" sz="2000" dirty="0" err="1" smtClean="0">
                <a:latin typeface="Comic Sans MS" pitchFamily="66" charset="0"/>
              </a:rPr>
              <a:t>географія</a:t>
            </a:r>
            <a:endParaRPr lang="ru-RU" sz="2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2000" b="1" dirty="0" smtClean="0">
                <a:latin typeface="Comic Sans MS" pitchFamily="66" charset="0"/>
              </a:rPr>
              <a:t>29.06.2021 - 16.07.2021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проведення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додаткової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сесії</a:t>
            </a:r>
            <a:r>
              <a:rPr lang="ru-RU" sz="2000" dirty="0" smtClean="0">
                <a:latin typeface="Comic Sans MS" pitchFamily="66" charset="0"/>
              </a:rPr>
              <a:t> ЗНО (за </a:t>
            </a:r>
            <a:r>
              <a:rPr lang="ru-RU" sz="2000" dirty="0" err="1" smtClean="0">
                <a:latin typeface="Comic Sans MS" pitchFamily="66" charset="0"/>
              </a:rPr>
              <a:t>окремим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графіком</a:t>
            </a:r>
            <a:r>
              <a:rPr lang="ru-RU" sz="2000" dirty="0" smtClean="0">
                <a:latin typeface="Comic Sans MS" pitchFamily="66" charset="0"/>
              </a:rPr>
              <a:t>)</a:t>
            </a:r>
            <a:endParaRPr lang="ru-RU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02920" y="6035039"/>
            <a:ext cx="818388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4185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dirty="0" smtClean="0">
                <a:latin typeface="Comic Sans MS" pitchFamily="66" charset="0"/>
              </a:rPr>
              <a:t>Цього року змінено правила та строки проходження пробного тестування:</a:t>
            </a:r>
          </a:p>
          <a:p>
            <a:endParaRPr lang="uk-UA" sz="1800" dirty="0" smtClean="0">
              <a:latin typeface="Comic Sans MS" pitchFamily="66" charset="0"/>
            </a:endParaRPr>
          </a:p>
          <a:p>
            <a:r>
              <a:rPr lang="ru-RU" sz="1800" dirty="0" err="1" smtClean="0">
                <a:latin typeface="Comic Sans MS" pitchFamily="66" charset="0"/>
              </a:rPr>
              <a:t>Реєстрація</a:t>
            </a:r>
            <a:r>
              <a:rPr lang="ru-RU" sz="1800" dirty="0" smtClean="0">
                <a:latin typeface="Comic Sans MS" pitchFamily="66" charset="0"/>
              </a:rPr>
              <a:t> для </a:t>
            </a:r>
            <a:r>
              <a:rPr lang="ru-RU" sz="1800" dirty="0" err="1" smtClean="0">
                <a:latin typeface="Comic Sans MS" pitchFamily="66" charset="0"/>
              </a:rPr>
              <a:t>участі</a:t>
            </a:r>
            <a:r>
              <a:rPr lang="ru-RU" sz="1800" dirty="0" smtClean="0">
                <a:latin typeface="Comic Sans MS" pitchFamily="66" charset="0"/>
              </a:rPr>
              <a:t> у пробному ЗНО-2021 </a:t>
            </a:r>
            <a:r>
              <a:rPr lang="ru-RU" sz="1800" dirty="0" err="1" smtClean="0">
                <a:latin typeface="Comic Sans MS" pitchFamily="66" charset="0"/>
              </a:rPr>
              <a:t>триватиме</a:t>
            </a:r>
            <a:r>
              <a:rPr lang="ru-RU" sz="1800" dirty="0" smtClean="0">
                <a:latin typeface="Comic Sans MS" pitchFamily="66" charset="0"/>
              </a:rPr>
              <a:t> </a:t>
            </a:r>
            <a:r>
              <a:rPr lang="ru-RU" sz="1800" dirty="0" err="1" smtClean="0">
                <a:latin typeface="Comic Sans MS" pitchFamily="66" charset="0"/>
              </a:rPr>
              <a:t>протягом</a:t>
            </a:r>
            <a:r>
              <a:rPr lang="ru-RU" sz="1800" dirty="0" smtClean="0">
                <a:latin typeface="Comic Sans MS" pitchFamily="66" charset="0"/>
                <a:hlinkClick r:id="rId2"/>
              </a:rPr>
              <a:t> 05‒19 </a:t>
            </a:r>
            <a:r>
              <a:rPr lang="ru-RU" sz="1800" dirty="0" err="1" smtClean="0">
                <a:latin typeface="Comic Sans MS" pitchFamily="66" charset="0"/>
                <a:hlinkClick r:id="rId2"/>
              </a:rPr>
              <a:t>січня</a:t>
            </a:r>
            <a:r>
              <a:rPr lang="ru-RU" sz="1800" dirty="0" smtClean="0">
                <a:latin typeface="Comic Sans MS" pitchFamily="66" charset="0"/>
                <a:hlinkClick r:id="rId2"/>
              </a:rPr>
              <a:t> 2021 року</a:t>
            </a:r>
            <a:r>
              <a:rPr lang="ru-RU" sz="1800" dirty="0" smtClean="0">
                <a:latin typeface="Comic Sans MS" pitchFamily="66" charset="0"/>
              </a:rPr>
              <a:t>. </a:t>
            </a:r>
            <a:r>
              <a:rPr lang="ru-RU" sz="1800" dirty="0" err="1" smtClean="0">
                <a:latin typeface="Comic Sans MS" pitchFamily="66" charset="0"/>
              </a:rPr>
              <a:t>Зареєструватися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можна</a:t>
            </a:r>
            <a:r>
              <a:rPr lang="ru-RU" sz="1800" dirty="0" smtClean="0">
                <a:latin typeface="Comic Sans MS" pitchFamily="66" charset="0"/>
              </a:rPr>
              <a:t> буде на </a:t>
            </a:r>
            <a:r>
              <a:rPr lang="ru-RU" sz="1800" dirty="0" err="1" smtClean="0">
                <a:latin typeface="Comic Sans MS" pitchFamily="66" charset="0"/>
              </a:rPr>
              <a:t>сайті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регіонального</a:t>
            </a:r>
            <a:r>
              <a:rPr lang="ru-RU" sz="1800" dirty="0" smtClean="0">
                <a:latin typeface="Comic Sans MS" pitchFamily="66" charset="0"/>
              </a:rPr>
              <a:t> центру </a:t>
            </a:r>
            <a:r>
              <a:rPr lang="ru-RU" sz="1800" dirty="0" err="1" smtClean="0">
                <a:latin typeface="Comic Sans MS" pitchFamily="66" charset="0"/>
              </a:rPr>
              <a:t>оцінювання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якості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освіти</a:t>
            </a:r>
            <a:r>
              <a:rPr lang="ru-RU" sz="1800" dirty="0" smtClean="0">
                <a:latin typeface="Comic Sans MS" pitchFamily="66" charset="0"/>
              </a:rPr>
              <a:t>.</a:t>
            </a:r>
          </a:p>
          <a:p>
            <a:endParaRPr lang="ru-RU" sz="1800" dirty="0" smtClean="0">
              <a:latin typeface="Comic Sans MS" pitchFamily="66" charset="0"/>
            </a:endParaRPr>
          </a:p>
          <a:p>
            <a:r>
              <a:rPr lang="ru-RU" sz="1800" dirty="0" smtClean="0">
                <a:latin typeface="Comic Sans MS" pitchFamily="66" charset="0"/>
              </a:rPr>
              <a:t>З </a:t>
            </a:r>
            <a:r>
              <a:rPr lang="ru-RU" sz="1800" dirty="0" err="1" smtClean="0">
                <a:latin typeface="Comic Sans MS" pitchFamily="66" charset="0"/>
              </a:rPr>
              <a:t>огляду</a:t>
            </a:r>
            <a:r>
              <a:rPr lang="ru-RU" sz="1800" dirty="0" smtClean="0">
                <a:latin typeface="Comic Sans MS" pitchFamily="66" charset="0"/>
              </a:rPr>
              <a:t> на </a:t>
            </a:r>
            <a:r>
              <a:rPr lang="ru-RU" sz="1800" dirty="0" err="1" smtClean="0">
                <a:latin typeface="Comic Sans MS" pitchFamily="66" charset="0"/>
              </a:rPr>
              <a:t>епідеміологічні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загрози</a:t>
            </a:r>
            <a:r>
              <a:rPr lang="ru-RU" sz="1800" dirty="0" smtClean="0">
                <a:latin typeface="Comic Sans MS" pitchFamily="66" charset="0"/>
              </a:rPr>
              <a:t> у 2021 </a:t>
            </a:r>
            <a:r>
              <a:rPr lang="ru-RU" sz="1800" dirty="0" err="1" smtClean="0">
                <a:latin typeface="Comic Sans MS" pitchFamily="66" charset="0"/>
              </a:rPr>
              <a:t>році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кожний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учасник</a:t>
            </a:r>
            <a:r>
              <a:rPr lang="ru-RU" sz="1800" dirty="0" smtClean="0">
                <a:latin typeface="Comic Sans MS" pitchFamily="66" charset="0"/>
              </a:rPr>
              <a:t> / </a:t>
            </a:r>
            <a:r>
              <a:rPr lang="ru-RU" sz="1800" dirty="0" err="1" smtClean="0">
                <a:latin typeface="Comic Sans MS" pitchFamily="66" charset="0"/>
              </a:rPr>
              <a:t>кожна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учасниця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зможе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вибрати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b="1" dirty="0" err="1" smtClean="0">
                <a:latin typeface="Comic Sans MS" pitchFamily="66" charset="0"/>
              </a:rPr>
              <a:t>лише</a:t>
            </a:r>
            <a:r>
              <a:rPr lang="ru-RU" sz="1800" b="1" dirty="0" smtClean="0">
                <a:latin typeface="Comic Sans MS" pitchFamily="66" charset="0"/>
              </a:rPr>
              <a:t> один предмет </a:t>
            </a:r>
            <a:r>
              <a:rPr lang="ru-RU" sz="1800" dirty="0" smtClean="0">
                <a:latin typeface="Comic Sans MS" pitchFamily="66" charset="0"/>
              </a:rPr>
              <a:t>для </a:t>
            </a:r>
            <a:r>
              <a:rPr lang="ru-RU" sz="1800" dirty="0" err="1" smtClean="0">
                <a:latin typeface="Comic Sans MS" pitchFamily="66" charset="0"/>
              </a:rPr>
              <a:t>проходження</a:t>
            </a:r>
            <a:r>
              <a:rPr lang="ru-RU" sz="1800" dirty="0" smtClean="0">
                <a:latin typeface="Comic Sans MS" pitchFamily="66" charset="0"/>
              </a:rPr>
              <a:t> пробного ЗНО. </a:t>
            </a:r>
            <a:r>
              <a:rPr lang="ru-RU" sz="1800" dirty="0" err="1" smtClean="0">
                <a:latin typeface="Comic Sans MS" pitchFamily="66" charset="0"/>
              </a:rPr>
              <a:t>Тестування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з</a:t>
            </a:r>
            <a:r>
              <a:rPr lang="ru-RU" sz="1800" dirty="0" smtClean="0">
                <a:latin typeface="Comic Sans MS" pitchFamily="66" charset="0"/>
              </a:rPr>
              <a:t> </a:t>
            </a:r>
            <a:r>
              <a:rPr lang="ru-RU" sz="1800" dirty="0" err="1" smtClean="0">
                <a:latin typeface="Comic Sans MS" pitchFamily="66" charset="0"/>
              </a:rPr>
              <a:t>усіх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навчальних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предметів</a:t>
            </a:r>
            <a:r>
              <a:rPr lang="ru-RU" sz="1800" dirty="0" smtClean="0">
                <a:latin typeface="Comic Sans MS" pitchFamily="66" charset="0"/>
              </a:rPr>
              <a:t> (</a:t>
            </a:r>
            <a:r>
              <a:rPr lang="ru-RU" sz="1800" dirty="0" err="1" smtClean="0">
                <a:latin typeface="Comic Sans MS" pitchFamily="66" charset="0"/>
              </a:rPr>
              <a:t>українська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мова</a:t>
            </a:r>
            <a:r>
              <a:rPr lang="ru-RU" sz="1800" dirty="0" smtClean="0">
                <a:latin typeface="Comic Sans MS" pitchFamily="66" charset="0"/>
              </a:rPr>
              <a:t>, </a:t>
            </a:r>
            <a:r>
              <a:rPr lang="ru-RU" sz="1800" dirty="0" err="1" smtClean="0">
                <a:latin typeface="Comic Sans MS" pitchFamily="66" charset="0"/>
              </a:rPr>
              <a:t>українська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мова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література</a:t>
            </a:r>
            <a:r>
              <a:rPr lang="ru-RU" sz="1800" dirty="0" smtClean="0">
                <a:latin typeface="Comic Sans MS" pitchFamily="66" charset="0"/>
              </a:rPr>
              <a:t>, </a:t>
            </a:r>
            <a:r>
              <a:rPr lang="ru-RU" sz="1800" dirty="0" err="1" smtClean="0">
                <a:latin typeface="Comic Sans MS" pitchFamily="66" charset="0"/>
              </a:rPr>
              <a:t>історія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України</a:t>
            </a:r>
            <a:r>
              <a:rPr lang="ru-RU" sz="1800" dirty="0" smtClean="0">
                <a:latin typeface="Comic Sans MS" pitchFamily="66" charset="0"/>
              </a:rPr>
              <a:t>, математика, </a:t>
            </a:r>
            <a:r>
              <a:rPr lang="ru-RU" sz="1800" dirty="0" err="1" smtClean="0">
                <a:latin typeface="Comic Sans MS" pitchFamily="66" charset="0"/>
              </a:rPr>
              <a:t>біологія</a:t>
            </a:r>
            <a:r>
              <a:rPr lang="ru-RU" sz="1800" dirty="0" smtClean="0">
                <a:latin typeface="Comic Sans MS" pitchFamily="66" charset="0"/>
              </a:rPr>
              <a:t>, </a:t>
            </a:r>
            <a:r>
              <a:rPr lang="ru-RU" sz="1800" dirty="0" err="1" smtClean="0">
                <a:latin typeface="Comic Sans MS" pitchFamily="66" charset="0"/>
              </a:rPr>
              <a:t>географія</a:t>
            </a:r>
            <a:r>
              <a:rPr lang="ru-RU" sz="1800" dirty="0" smtClean="0">
                <a:latin typeface="Comic Sans MS" pitchFamily="66" charset="0"/>
              </a:rPr>
              <a:t>, </a:t>
            </a:r>
            <a:r>
              <a:rPr lang="ru-RU" sz="1800" dirty="0" err="1" smtClean="0">
                <a:latin typeface="Comic Sans MS" pitchFamily="66" charset="0"/>
              </a:rPr>
              <a:t>фізика</a:t>
            </a:r>
            <a:r>
              <a:rPr lang="ru-RU" sz="1800" dirty="0" smtClean="0">
                <a:latin typeface="Comic Sans MS" pitchFamily="66" charset="0"/>
              </a:rPr>
              <a:t>, </a:t>
            </a:r>
            <a:r>
              <a:rPr lang="ru-RU" sz="1800" dirty="0" err="1" smtClean="0">
                <a:latin typeface="Comic Sans MS" pitchFamily="66" charset="0"/>
              </a:rPr>
              <a:t>хімія</a:t>
            </a:r>
            <a:r>
              <a:rPr lang="ru-RU" sz="1800" dirty="0" smtClean="0">
                <a:latin typeface="Comic Sans MS" pitchFamily="66" charset="0"/>
              </a:rPr>
              <a:t>, </a:t>
            </a:r>
            <a:r>
              <a:rPr lang="ru-RU" sz="1800" dirty="0" err="1" smtClean="0">
                <a:latin typeface="Comic Sans MS" pitchFamily="66" charset="0"/>
              </a:rPr>
              <a:t>англійська</a:t>
            </a:r>
            <a:r>
              <a:rPr lang="ru-RU" sz="1800" dirty="0" smtClean="0">
                <a:latin typeface="Comic Sans MS" pitchFamily="66" charset="0"/>
              </a:rPr>
              <a:t>, </a:t>
            </a:r>
            <a:r>
              <a:rPr lang="ru-RU" sz="1800" dirty="0" err="1" smtClean="0">
                <a:latin typeface="Comic Sans MS" pitchFamily="66" charset="0"/>
              </a:rPr>
              <a:t>іспанська</a:t>
            </a:r>
            <a:r>
              <a:rPr lang="ru-RU" sz="1800" dirty="0" smtClean="0">
                <a:latin typeface="Comic Sans MS" pitchFamily="66" charset="0"/>
              </a:rPr>
              <a:t>, </a:t>
            </a:r>
            <a:r>
              <a:rPr lang="ru-RU" sz="1800" dirty="0" err="1" smtClean="0">
                <a:latin typeface="Comic Sans MS" pitchFamily="66" charset="0"/>
              </a:rPr>
              <a:t>німецька</a:t>
            </a:r>
            <a:r>
              <a:rPr lang="ru-RU" sz="1800" dirty="0" smtClean="0">
                <a:latin typeface="Comic Sans MS" pitchFamily="66" charset="0"/>
              </a:rPr>
              <a:t> та </a:t>
            </a:r>
            <a:r>
              <a:rPr lang="ru-RU" sz="1800" dirty="0" err="1" smtClean="0">
                <a:latin typeface="Comic Sans MS" pitchFamily="66" charset="0"/>
              </a:rPr>
              <a:t>французька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мов</a:t>
            </a:r>
            <a:r>
              <a:rPr lang="ru-RU" sz="1800" dirty="0" smtClean="0">
                <a:latin typeface="Comic Sans MS" pitchFamily="66" charset="0"/>
              </a:rPr>
              <a:t>) </a:t>
            </a:r>
            <a:r>
              <a:rPr lang="ru-RU" sz="1800" dirty="0" err="1" smtClean="0">
                <a:latin typeface="Comic Sans MS" pitchFamily="66" charset="0"/>
              </a:rPr>
              <a:t>відбудуться</a:t>
            </a:r>
            <a:r>
              <a:rPr lang="ru-RU" sz="1800" dirty="0" smtClean="0">
                <a:latin typeface="Comic Sans MS" pitchFamily="66" charset="0"/>
              </a:rPr>
              <a:t> </a:t>
            </a:r>
            <a:r>
              <a:rPr lang="ru-RU" sz="1800" b="1" dirty="0" smtClean="0">
                <a:latin typeface="Comic Sans MS" pitchFamily="66" charset="0"/>
              </a:rPr>
              <a:t>10 </a:t>
            </a:r>
            <a:r>
              <a:rPr lang="ru-RU" sz="1800" b="1" dirty="0" err="1" smtClean="0">
                <a:latin typeface="Comic Sans MS" pitchFamily="66" charset="0"/>
              </a:rPr>
              <a:t>квітня</a:t>
            </a:r>
            <a:r>
              <a:rPr lang="ru-RU" sz="1800" b="1" dirty="0" smtClean="0">
                <a:latin typeface="Comic Sans MS" pitchFamily="66" charset="0"/>
              </a:rPr>
              <a:t> 2021 року</a:t>
            </a:r>
            <a:r>
              <a:rPr lang="ru-RU" sz="1800" dirty="0" smtClean="0">
                <a:latin typeface="Comic Sans MS" pitchFamily="66" charset="0"/>
              </a:rPr>
              <a:t>.</a:t>
            </a:r>
          </a:p>
          <a:p>
            <a:endParaRPr lang="ru-RU" sz="1800" dirty="0" smtClean="0"/>
          </a:p>
          <a:p>
            <a:r>
              <a:rPr lang="ru-RU" sz="1800" dirty="0" err="1" smtClean="0">
                <a:latin typeface="Comic Sans MS" pitchFamily="66" charset="0"/>
              </a:rPr>
              <a:t>Окрім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участі</a:t>
            </a:r>
            <a:r>
              <a:rPr lang="ru-RU" sz="1800" dirty="0" smtClean="0">
                <a:latin typeface="Comic Sans MS" pitchFamily="66" charset="0"/>
              </a:rPr>
              <a:t> в пробному ЗНО </a:t>
            </a:r>
            <a:r>
              <a:rPr lang="ru-RU" sz="1800" dirty="0" err="1" smtClean="0">
                <a:latin typeface="Comic Sans MS" pitchFamily="66" charset="0"/>
              </a:rPr>
              <a:t>з</a:t>
            </a:r>
            <a:r>
              <a:rPr lang="ru-RU" sz="1800" dirty="0" smtClean="0">
                <a:latin typeface="Comic Sans MS" pitchFamily="66" charset="0"/>
              </a:rPr>
              <a:t> одного </a:t>
            </a:r>
            <a:r>
              <a:rPr lang="ru-RU" sz="1800" dirty="0" err="1" smtClean="0">
                <a:latin typeface="Comic Sans MS" pitchFamily="66" charset="0"/>
              </a:rPr>
              <a:t>з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навчальних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предметів</a:t>
            </a:r>
            <a:r>
              <a:rPr lang="ru-RU" sz="1800" dirty="0" smtClean="0">
                <a:latin typeface="Comic Sans MS" pitchFamily="66" charset="0"/>
              </a:rPr>
              <a:t>, </a:t>
            </a:r>
            <a:r>
              <a:rPr lang="ru-RU" sz="1800" dirty="0" err="1" smtClean="0">
                <a:latin typeface="Comic Sans MS" pitchFamily="66" charset="0"/>
              </a:rPr>
              <a:t>кожний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зареєстрований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учасник</a:t>
            </a:r>
            <a:r>
              <a:rPr lang="ru-RU" sz="1800" dirty="0" smtClean="0">
                <a:latin typeface="Comic Sans MS" pitchFamily="66" charset="0"/>
              </a:rPr>
              <a:t> / </a:t>
            </a:r>
            <a:r>
              <a:rPr lang="ru-RU" sz="1800" dirty="0" err="1" smtClean="0">
                <a:latin typeface="Comic Sans MS" pitchFamily="66" charset="0"/>
              </a:rPr>
              <a:t>кожна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зареєстрована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учасниця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зможе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додатково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завантажити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тестові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зошити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з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усіх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навчальних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предметів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із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переліку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предметів</a:t>
            </a:r>
            <a:r>
              <a:rPr lang="ru-RU" sz="1800" dirty="0" smtClean="0">
                <a:latin typeface="Comic Sans MS" pitchFamily="66" charset="0"/>
              </a:rPr>
              <a:t> ЗНО-2021, пройти </a:t>
            </a:r>
            <a:r>
              <a:rPr lang="ru-RU" sz="1800" dirty="0" err="1" smtClean="0">
                <a:latin typeface="Comic Sans MS" pitchFamily="66" charset="0"/>
              </a:rPr>
              <a:t>тестування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вдома</a:t>
            </a:r>
            <a:r>
              <a:rPr lang="ru-RU" sz="1800" dirty="0" smtClean="0">
                <a:latin typeface="Comic Sans MS" pitchFamily="66" charset="0"/>
              </a:rPr>
              <a:t>, </a:t>
            </a:r>
            <a:r>
              <a:rPr lang="ru-RU" sz="1800" dirty="0" err="1" smtClean="0">
                <a:latin typeface="Comic Sans MS" pitchFamily="66" charset="0"/>
              </a:rPr>
              <a:t>після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чого</a:t>
            </a:r>
            <a:r>
              <a:rPr lang="ru-RU" sz="1800" dirty="0" smtClean="0">
                <a:latin typeface="Comic Sans MS" pitchFamily="66" charset="0"/>
              </a:rPr>
              <a:t> внести </a:t>
            </a:r>
            <a:r>
              <a:rPr lang="ru-RU" sz="1800" dirty="0" err="1" smtClean="0">
                <a:latin typeface="Comic Sans MS" pitchFamily="66" charset="0"/>
              </a:rPr>
              <a:t>свої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відповіді</a:t>
            </a:r>
            <a:r>
              <a:rPr lang="ru-RU" sz="1800" dirty="0" smtClean="0">
                <a:latin typeface="Comic Sans MS" pitchFamily="66" charset="0"/>
              </a:rPr>
              <a:t> на </a:t>
            </a:r>
            <a:r>
              <a:rPr lang="ru-RU" sz="1800" dirty="0" err="1" smtClean="0">
                <a:latin typeface="Comic Sans MS" pitchFamily="66" charset="0"/>
              </a:rPr>
              <a:t>спеціальний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сервіс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визначення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результатів</a:t>
            </a:r>
            <a:r>
              <a:rPr lang="ru-RU" sz="1800" dirty="0" smtClean="0">
                <a:latin typeface="Comic Sans MS" pitchFamily="66" charset="0"/>
              </a:rPr>
              <a:t>. </a:t>
            </a:r>
            <a:r>
              <a:rPr lang="ru-RU" sz="1800" dirty="0" err="1" smtClean="0">
                <a:latin typeface="Comic Sans MS" pitchFamily="66" charset="0"/>
              </a:rPr>
              <a:t>Отже</a:t>
            </a:r>
            <a:r>
              <a:rPr lang="ru-RU" sz="1800" dirty="0" smtClean="0">
                <a:latin typeface="Comic Sans MS" pitchFamily="66" charset="0"/>
              </a:rPr>
              <a:t>, у 2021 </a:t>
            </a:r>
            <a:r>
              <a:rPr lang="ru-RU" sz="1800" dirty="0" err="1" smtClean="0">
                <a:latin typeface="Comic Sans MS" pitchFamily="66" charset="0"/>
              </a:rPr>
              <a:t>році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можна</a:t>
            </a:r>
            <a:r>
              <a:rPr lang="ru-RU" sz="1800" dirty="0" smtClean="0">
                <a:latin typeface="Comic Sans MS" pitchFamily="66" charset="0"/>
              </a:rPr>
              <a:t> буде </a:t>
            </a:r>
            <a:r>
              <a:rPr lang="ru-RU" sz="1800" dirty="0" err="1" smtClean="0">
                <a:latin typeface="Comic Sans MS" pitchFamily="66" charset="0"/>
              </a:rPr>
              <a:t>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ознайомитися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з</a:t>
            </a:r>
            <a:r>
              <a:rPr lang="ru-RU" sz="1800" dirty="0" smtClean="0">
                <a:latin typeface="Comic Sans MS" pitchFamily="66" charset="0"/>
              </a:rPr>
              <a:t> процедурою </a:t>
            </a:r>
            <a:r>
              <a:rPr lang="ru-RU" sz="1800" dirty="0" err="1" smtClean="0">
                <a:latin typeface="Comic Sans MS" pitchFamily="66" charset="0"/>
              </a:rPr>
              <a:t>проведення</a:t>
            </a:r>
            <a:r>
              <a:rPr lang="ru-RU" sz="1800" dirty="0" smtClean="0">
                <a:latin typeface="Comic Sans MS" pitchFamily="66" charset="0"/>
              </a:rPr>
              <a:t> ЗНО </a:t>
            </a:r>
            <a:r>
              <a:rPr lang="ru-RU" sz="1800" dirty="0" err="1" smtClean="0">
                <a:latin typeface="Comic Sans MS" pitchFamily="66" charset="0"/>
              </a:rPr>
              <a:t>під</a:t>
            </a:r>
            <a:r>
              <a:rPr lang="ru-RU" sz="1800" dirty="0" smtClean="0">
                <a:latin typeface="Comic Sans MS" pitchFamily="66" charset="0"/>
              </a:rPr>
              <a:t> час пробного </a:t>
            </a:r>
            <a:r>
              <a:rPr lang="ru-RU" sz="1800" dirty="0" err="1" smtClean="0">
                <a:latin typeface="Comic Sans MS" pitchFamily="66" charset="0"/>
              </a:rPr>
              <a:t>тестування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з</a:t>
            </a:r>
            <a:r>
              <a:rPr lang="ru-RU" sz="1800" dirty="0" smtClean="0">
                <a:latin typeface="Comic Sans MS" pitchFamily="66" charset="0"/>
              </a:rPr>
              <a:t> одного </a:t>
            </a:r>
            <a:r>
              <a:rPr lang="ru-RU" sz="1800" dirty="0" err="1" smtClean="0">
                <a:latin typeface="Comic Sans MS" pitchFamily="66" charset="0"/>
              </a:rPr>
              <a:t>з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навчальних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предметів</a:t>
            </a:r>
            <a:r>
              <a:rPr lang="ru-RU" sz="1800" dirty="0" smtClean="0">
                <a:latin typeface="Comic Sans MS" pitchFamily="66" charset="0"/>
              </a:rPr>
              <a:t>, </a:t>
            </a:r>
            <a:r>
              <a:rPr lang="ru-RU" sz="1800" dirty="0" err="1" smtClean="0">
                <a:latin typeface="Comic Sans MS" pitchFamily="66" charset="0"/>
              </a:rPr>
              <a:t>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перевірити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рівень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своїх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навчальних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досягнень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з</a:t>
            </a:r>
            <a:r>
              <a:rPr lang="ru-RU" sz="1800" dirty="0" smtClean="0">
                <a:latin typeface="Comic Sans MS" pitchFamily="66" charset="0"/>
              </a:rPr>
              <a:t> </a:t>
            </a:r>
            <a:r>
              <a:rPr lang="ru-RU" sz="1800" dirty="0" err="1" smtClean="0">
                <a:latin typeface="Comic Sans MS" pitchFamily="66" charset="0"/>
              </a:rPr>
              <a:t>усіх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інших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навчальних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предметів</a:t>
            </a:r>
            <a:r>
              <a:rPr lang="ru-RU" sz="1800" dirty="0" smtClean="0">
                <a:latin typeface="Comic Sans MS" pitchFamily="66" charset="0"/>
              </a:rPr>
              <a:t> ЗНО (у </a:t>
            </a:r>
            <a:r>
              <a:rPr lang="ru-RU" sz="1800" dirty="0" err="1" smtClean="0">
                <a:latin typeface="Comic Sans MS" pitchFamily="66" charset="0"/>
              </a:rPr>
              <a:t>разі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внесення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відповідей</a:t>
            </a:r>
            <a:r>
              <a:rPr lang="ru-RU" sz="1800" dirty="0" smtClean="0">
                <a:latin typeface="Comic Sans MS" pitchFamily="66" charset="0"/>
              </a:rPr>
              <a:t> на </a:t>
            </a:r>
            <a:r>
              <a:rPr lang="ru-RU" sz="1800" dirty="0" err="1" smtClean="0">
                <a:latin typeface="Comic Sans MS" pitchFamily="66" charset="0"/>
              </a:rPr>
              <a:t>спеціальний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сервіс</a:t>
            </a:r>
            <a:r>
              <a:rPr lang="ru-RU" sz="1800" dirty="0" smtClean="0"/>
              <a:t>).</a:t>
            </a:r>
            <a:endParaRPr lang="ru-RU" sz="1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Контакти: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560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  <a:latin typeface="Comic Sans MS" pitchFamily="66" charset="0"/>
              </a:rPr>
              <a:t>Відповідальні за втілення </a:t>
            </a:r>
            <a:r>
              <a:rPr lang="uk-UA" dirty="0" err="1" smtClean="0">
                <a:solidFill>
                  <a:srgbClr val="FF0000"/>
                </a:solidFill>
                <a:latin typeface="Comic Sans MS" pitchFamily="66" charset="0"/>
              </a:rPr>
              <a:t>проєктів</a:t>
            </a:r>
            <a:r>
              <a:rPr lang="uk-UA" dirty="0" smtClean="0">
                <a:solidFill>
                  <a:srgbClr val="FF0000"/>
                </a:solidFill>
                <a:latin typeface="Comic Sans MS" pitchFamily="66" charset="0"/>
              </a:rPr>
              <a:t> з оцінювання якості освіти:</a:t>
            </a:r>
          </a:p>
          <a:p>
            <a:r>
              <a:rPr lang="uk-UA" dirty="0" smtClean="0">
                <a:latin typeface="Comic Sans MS" pitchFamily="66" charset="0"/>
              </a:rPr>
              <a:t>ВОМС Валківської РДА </a:t>
            </a:r>
            <a:r>
              <a:rPr lang="uk-UA" sz="1900" dirty="0" smtClean="0">
                <a:latin typeface="Comic Sans MS" pitchFamily="66" charset="0"/>
              </a:rPr>
              <a:t>(Войтенко Л.П.) тел. 5-11-62</a:t>
            </a:r>
          </a:p>
          <a:p>
            <a:r>
              <a:rPr lang="uk-UA" dirty="0" err="1" smtClean="0">
                <a:latin typeface="Comic Sans MS" pitchFamily="66" charset="0"/>
              </a:rPr>
              <a:t>ДНіО</a:t>
            </a:r>
            <a:r>
              <a:rPr lang="uk-UA" dirty="0" smtClean="0">
                <a:latin typeface="Comic Sans MS" pitchFamily="66" charset="0"/>
              </a:rPr>
              <a:t> Харківської ОДА </a:t>
            </a:r>
            <a:r>
              <a:rPr lang="uk-UA" sz="1900" dirty="0" smtClean="0">
                <a:latin typeface="Comic Sans MS" pitchFamily="66" charset="0"/>
              </a:rPr>
              <a:t>(Медяник О.Г.)</a:t>
            </a:r>
          </a:p>
          <a:p>
            <a:pPr>
              <a:buNone/>
            </a:pPr>
            <a:endParaRPr lang="uk-UA" dirty="0" smtClean="0">
              <a:latin typeface="Comic Sans MS" pitchFamily="66" charset="0"/>
            </a:endParaRPr>
          </a:p>
          <a:p>
            <a:pPr>
              <a:buNone/>
            </a:pPr>
            <a:r>
              <a:rPr lang="uk-UA" dirty="0" smtClean="0">
                <a:latin typeface="Comic Sans MS" pitchFamily="66" charset="0"/>
              </a:rPr>
              <a:t>    Також використовуйте можливості сайтів УЦОЯО </a:t>
            </a:r>
            <a:r>
              <a:rPr lang="uk-UA" b="1" u="sng" dirty="0" smtClean="0">
                <a:latin typeface="Comic Sans MS" pitchFamily="66" charset="0"/>
              </a:rPr>
              <a:t>(</a:t>
            </a:r>
            <a:r>
              <a:rPr lang="en-US" b="1" u="sng" dirty="0" smtClean="0">
                <a:latin typeface="Comic Sans MS" pitchFamily="66" charset="0"/>
              </a:rPr>
              <a:t>https://testportal.gov.ua</a:t>
            </a:r>
            <a:r>
              <a:rPr lang="uk-UA" b="1" u="sng" dirty="0" smtClean="0">
                <a:latin typeface="Comic Sans MS" pitchFamily="66" charset="0"/>
              </a:rPr>
              <a:t>)</a:t>
            </a:r>
            <a:r>
              <a:rPr lang="uk-UA" dirty="0" smtClean="0">
                <a:latin typeface="Comic Sans MS" pitchFamily="66" charset="0"/>
              </a:rPr>
              <a:t> та Харківського РЦОЯО </a:t>
            </a:r>
            <a:r>
              <a:rPr lang="uk-UA" b="1" dirty="0" smtClean="0">
                <a:latin typeface="Comic Sans MS" pitchFamily="66" charset="0"/>
              </a:rPr>
              <a:t>(</a:t>
            </a:r>
            <a:r>
              <a:rPr lang="en-US" b="1" dirty="0" smtClean="0">
                <a:latin typeface="Comic Sans MS" pitchFamily="66" charset="0"/>
              </a:rPr>
              <a:t>https://zno-kharkiv.org.ua</a:t>
            </a:r>
            <a:r>
              <a:rPr lang="uk-UA" b="1" dirty="0" smtClean="0">
                <a:latin typeface="Comic Sans MS" pitchFamily="66" charset="0"/>
              </a:rPr>
              <a:t>)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endParaRPr lang="uk-UA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</TotalTime>
  <Words>206</Words>
  <Application>Microsoft Office PowerPoint</Application>
  <PresentationFormat>Экран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ЗНО</vt:lpstr>
      <vt:lpstr>Слайд 2</vt:lpstr>
      <vt:lpstr>Слайд 3</vt:lpstr>
      <vt:lpstr>Слайд 4</vt:lpstr>
      <vt:lpstr>Слайд 5</vt:lpstr>
      <vt:lpstr>КАЛЕНДАР ПРОВЕДЕННЯ ЗНО-2021  ( НАКАЗ МОНУ ВІД 30.09.2020 №1210)  </vt:lpstr>
      <vt:lpstr>Слайд 7</vt:lpstr>
      <vt:lpstr>Контакти: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ЗНО</dc:title>
  <dc:creator>User</dc:creator>
  <cp:lastModifiedBy>User</cp:lastModifiedBy>
  <cp:revision>11</cp:revision>
  <dcterms:created xsi:type="dcterms:W3CDTF">2020-10-20T06:50:46Z</dcterms:created>
  <dcterms:modified xsi:type="dcterms:W3CDTF">2020-10-20T09:45:07Z</dcterms:modified>
</cp:coreProperties>
</file>